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43"/>
  </p:notesMasterIdLst>
  <p:sldIdLst>
    <p:sldId id="267" r:id="rId2"/>
    <p:sldId id="280" r:id="rId3"/>
    <p:sldId id="296" r:id="rId4"/>
    <p:sldId id="297" r:id="rId5"/>
    <p:sldId id="287" r:id="rId6"/>
    <p:sldId id="285" r:id="rId7"/>
    <p:sldId id="423" r:id="rId8"/>
    <p:sldId id="292" r:id="rId9"/>
    <p:sldId id="293" r:id="rId10"/>
    <p:sldId id="283" r:id="rId11"/>
    <p:sldId id="288" r:id="rId12"/>
    <p:sldId id="272" r:id="rId13"/>
    <p:sldId id="273" r:id="rId14"/>
    <p:sldId id="275" r:id="rId15"/>
    <p:sldId id="274" r:id="rId16"/>
    <p:sldId id="291" r:id="rId17"/>
    <p:sldId id="294" r:id="rId18"/>
    <p:sldId id="295" r:id="rId19"/>
    <p:sldId id="279" r:id="rId20"/>
    <p:sldId id="278" r:id="rId21"/>
    <p:sldId id="276" r:id="rId22"/>
    <p:sldId id="271" r:id="rId23"/>
    <p:sldId id="282" r:id="rId24"/>
    <p:sldId id="424" r:id="rId25"/>
    <p:sldId id="425" r:id="rId26"/>
    <p:sldId id="298" r:id="rId27"/>
    <p:sldId id="415" r:id="rId28"/>
    <p:sldId id="299" r:id="rId29"/>
    <p:sldId id="302" r:id="rId30"/>
    <p:sldId id="301" r:id="rId31"/>
    <p:sldId id="300" r:id="rId32"/>
    <p:sldId id="303" r:id="rId33"/>
    <p:sldId id="414" r:id="rId34"/>
    <p:sldId id="416" r:id="rId35"/>
    <p:sldId id="411" r:id="rId36"/>
    <p:sldId id="421" r:id="rId37"/>
    <p:sldId id="422" r:id="rId38"/>
    <p:sldId id="418" r:id="rId39"/>
    <p:sldId id="417" r:id="rId40"/>
    <p:sldId id="419" r:id="rId41"/>
    <p:sldId id="420" r:id="rId42"/>
  </p:sldIdLst>
  <p:sldSz cx="9144000" cy="5143500" type="screen16x9"/>
  <p:notesSz cx="6797675" cy="9926638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Lucida Sans" panose="020B0602030504020204" pitchFamily="34" charset="0"/>
      <p:regular r:id="rId48"/>
      <p:bold r:id="rId49"/>
      <p:italic r:id="rId50"/>
      <p:boldItalic r:id="rId51"/>
    </p:embeddedFont>
    <p:embeddedFont>
      <p:font typeface="Verdana" panose="020B060403050404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58154D-664F-4AF5-8562-77A77E5A76EA}" v="148" dt="2019-10-23T10:02:16.6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64157" autoAdjust="0"/>
  </p:normalViewPr>
  <p:slideViewPr>
    <p:cSldViewPr snapToGrid="0">
      <p:cViewPr varScale="1">
        <p:scale>
          <a:sx n="60" d="100"/>
          <a:sy n="60" d="100"/>
        </p:scale>
        <p:origin x="1858" y="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53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.willem.kooi@interaccess.nl" userId="97efbf116aa12408" providerId="LiveId" clId="{5958154D-664F-4AF5-8562-77A77E5A76EA}"/>
    <pc:docChg chg="undo custSel addSld delSld modSld sldOrd modMainMaster">
      <pc:chgData name="jan.willem.kooi@interaccess.nl" userId="97efbf116aa12408" providerId="LiveId" clId="{5958154D-664F-4AF5-8562-77A77E5A76EA}" dt="2019-10-23T10:02:16.613" v="4410"/>
      <pc:docMkLst>
        <pc:docMk/>
      </pc:docMkLst>
      <pc:sldChg chg="modSp">
        <pc:chgData name="jan.willem.kooi@interaccess.nl" userId="97efbf116aa12408" providerId="LiveId" clId="{5958154D-664F-4AF5-8562-77A77E5A76EA}" dt="2019-10-22T13:45:56.154" v="4302" actId="113"/>
        <pc:sldMkLst>
          <pc:docMk/>
          <pc:sldMk cId="1795860272" sldId="274"/>
        </pc:sldMkLst>
        <pc:spChg chg="mod">
          <ac:chgData name="jan.willem.kooi@interaccess.nl" userId="97efbf116aa12408" providerId="LiveId" clId="{5958154D-664F-4AF5-8562-77A77E5A76EA}" dt="2019-10-22T13:45:56.154" v="4302" actId="113"/>
          <ac:spMkLst>
            <pc:docMk/>
            <pc:sldMk cId="1795860272" sldId="274"/>
            <ac:spMk id="2" creationId="{00000000-0000-0000-0000-000000000000}"/>
          </ac:spMkLst>
        </pc:spChg>
      </pc:sldChg>
      <pc:sldChg chg="modSp">
        <pc:chgData name="jan.willem.kooi@interaccess.nl" userId="97efbf116aa12408" providerId="LiveId" clId="{5958154D-664F-4AF5-8562-77A77E5A76EA}" dt="2019-10-22T13:45:52.147" v="4301" actId="113"/>
        <pc:sldMkLst>
          <pc:docMk/>
          <pc:sldMk cId="2523585209" sldId="275"/>
        </pc:sldMkLst>
        <pc:spChg chg="mod">
          <ac:chgData name="jan.willem.kooi@interaccess.nl" userId="97efbf116aa12408" providerId="LiveId" clId="{5958154D-664F-4AF5-8562-77A77E5A76EA}" dt="2019-10-22T13:45:52.147" v="4301" actId="113"/>
          <ac:spMkLst>
            <pc:docMk/>
            <pc:sldMk cId="2523585209" sldId="275"/>
            <ac:spMk id="2" creationId="{00000000-0000-0000-0000-000000000000}"/>
          </ac:spMkLst>
        </pc:spChg>
      </pc:sldChg>
      <pc:sldChg chg="delSp modSp ord modNotesTx">
        <pc:chgData name="jan.willem.kooi@interaccess.nl" userId="97efbf116aa12408" providerId="LiveId" clId="{5958154D-664F-4AF5-8562-77A77E5A76EA}" dt="2019-10-22T13:43:56.892" v="4105" actId="113"/>
        <pc:sldMkLst>
          <pc:docMk/>
          <pc:sldMk cId="1489291992" sldId="280"/>
        </pc:sldMkLst>
        <pc:spChg chg="mod">
          <ac:chgData name="jan.willem.kooi@interaccess.nl" userId="97efbf116aa12408" providerId="LiveId" clId="{5958154D-664F-4AF5-8562-77A77E5A76EA}" dt="2019-10-22T13:43:56.892" v="4105" actId="113"/>
          <ac:spMkLst>
            <pc:docMk/>
            <pc:sldMk cId="1489291992" sldId="280"/>
            <ac:spMk id="7" creationId="{00000000-0000-0000-0000-000000000000}"/>
          </ac:spMkLst>
        </pc:spChg>
        <pc:spChg chg="del">
          <ac:chgData name="jan.willem.kooi@interaccess.nl" userId="97efbf116aa12408" providerId="LiveId" clId="{5958154D-664F-4AF5-8562-77A77E5A76EA}" dt="2019-10-22T09:35:54.493" v="268" actId="478"/>
          <ac:spMkLst>
            <pc:docMk/>
            <pc:sldMk cId="1489291992" sldId="280"/>
            <ac:spMk id="113" creationId="{00000000-0000-0000-0000-000000000000}"/>
          </ac:spMkLst>
        </pc:spChg>
      </pc:sldChg>
      <pc:sldChg chg="modSp">
        <pc:chgData name="jan.willem.kooi@interaccess.nl" userId="97efbf116aa12408" providerId="LiveId" clId="{5958154D-664F-4AF5-8562-77A77E5A76EA}" dt="2019-10-22T13:43:51.220" v="4104" actId="113"/>
        <pc:sldMkLst>
          <pc:docMk/>
          <pc:sldMk cId="4108302447" sldId="283"/>
        </pc:sldMkLst>
        <pc:spChg chg="mod">
          <ac:chgData name="jan.willem.kooi@interaccess.nl" userId="97efbf116aa12408" providerId="LiveId" clId="{5958154D-664F-4AF5-8562-77A77E5A76EA}" dt="2019-10-22T13:43:51.220" v="4104" actId="113"/>
          <ac:spMkLst>
            <pc:docMk/>
            <pc:sldMk cId="4108302447" sldId="283"/>
            <ac:spMk id="4" creationId="{5C1456F9-2C44-E94B-8C84-207421644818}"/>
          </ac:spMkLst>
        </pc:spChg>
      </pc:sldChg>
      <pc:sldChg chg="delSp modSp modNotesTx">
        <pc:chgData name="jan.willem.kooi@interaccess.nl" userId="97efbf116aa12408" providerId="LiveId" clId="{5958154D-664F-4AF5-8562-77A77E5A76EA}" dt="2019-10-22T13:45:28.411" v="4299" actId="20577"/>
        <pc:sldMkLst>
          <pc:docMk/>
          <pc:sldMk cId="2690944663" sldId="285"/>
        </pc:sldMkLst>
        <pc:spChg chg="mod">
          <ac:chgData name="jan.willem.kooi@interaccess.nl" userId="97efbf116aa12408" providerId="LiveId" clId="{5958154D-664F-4AF5-8562-77A77E5A76EA}" dt="2019-10-22T13:44:05.580" v="4107" actId="113"/>
          <ac:spMkLst>
            <pc:docMk/>
            <pc:sldMk cId="2690944663" sldId="285"/>
            <ac:spMk id="7" creationId="{00000000-0000-0000-0000-000000000000}"/>
          </ac:spMkLst>
        </pc:spChg>
        <pc:spChg chg="del">
          <ac:chgData name="jan.willem.kooi@interaccess.nl" userId="97efbf116aa12408" providerId="LiveId" clId="{5958154D-664F-4AF5-8562-77A77E5A76EA}" dt="2019-10-22T09:36:06.419" v="272" actId="478"/>
          <ac:spMkLst>
            <pc:docMk/>
            <pc:sldMk cId="2690944663" sldId="285"/>
            <ac:spMk id="113" creationId="{00000000-0000-0000-0000-000000000000}"/>
          </ac:spMkLst>
        </pc:spChg>
      </pc:sldChg>
      <pc:sldChg chg="delSp del ord">
        <pc:chgData name="jan.willem.kooi@interaccess.nl" userId="97efbf116aa12408" providerId="LiveId" clId="{5958154D-664F-4AF5-8562-77A77E5A76EA}" dt="2019-10-22T10:26:07.976" v="1662" actId="2696"/>
        <pc:sldMkLst>
          <pc:docMk/>
          <pc:sldMk cId="1706878971" sldId="286"/>
        </pc:sldMkLst>
        <pc:spChg chg="del">
          <ac:chgData name="jan.willem.kooi@interaccess.nl" userId="97efbf116aa12408" providerId="LiveId" clId="{5958154D-664F-4AF5-8562-77A77E5A76EA}" dt="2019-10-22T09:36:19.848" v="274" actId="478"/>
          <ac:spMkLst>
            <pc:docMk/>
            <pc:sldMk cId="1706878971" sldId="286"/>
            <ac:spMk id="113" creationId="{00000000-0000-0000-0000-000000000000}"/>
          </ac:spMkLst>
        </pc:spChg>
      </pc:sldChg>
      <pc:sldChg chg="delSp modSp modNotesTx">
        <pc:chgData name="jan.willem.kooi@interaccess.nl" userId="97efbf116aa12408" providerId="LiveId" clId="{5958154D-664F-4AF5-8562-77A77E5A76EA}" dt="2019-10-22T13:44:02.018" v="4106" actId="113"/>
        <pc:sldMkLst>
          <pc:docMk/>
          <pc:sldMk cId="3731733443" sldId="287"/>
        </pc:sldMkLst>
        <pc:spChg chg="mod">
          <ac:chgData name="jan.willem.kooi@interaccess.nl" userId="97efbf116aa12408" providerId="LiveId" clId="{5958154D-664F-4AF5-8562-77A77E5A76EA}" dt="2019-10-22T13:30:37.118" v="3543" actId="20578"/>
          <ac:spMkLst>
            <pc:docMk/>
            <pc:sldMk cId="3731733443" sldId="287"/>
            <ac:spMk id="6" creationId="{00000000-0000-0000-0000-000000000000}"/>
          </ac:spMkLst>
        </pc:spChg>
        <pc:spChg chg="mod">
          <ac:chgData name="jan.willem.kooi@interaccess.nl" userId="97efbf116aa12408" providerId="LiveId" clId="{5958154D-664F-4AF5-8562-77A77E5A76EA}" dt="2019-10-22T13:44:02.018" v="4106" actId="113"/>
          <ac:spMkLst>
            <pc:docMk/>
            <pc:sldMk cId="3731733443" sldId="287"/>
            <ac:spMk id="7" creationId="{00000000-0000-0000-0000-000000000000}"/>
          </ac:spMkLst>
        </pc:spChg>
        <pc:spChg chg="del">
          <ac:chgData name="jan.willem.kooi@interaccess.nl" userId="97efbf116aa12408" providerId="LiveId" clId="{5958154D-664F-4AF5-8562-77A77E5A76EA}" dt="2019-10-22T09:35:56.614" v="269" actId="478"/>
          <ac:spMkLst>
            <pc:docMk/>
            <pc:sldMk cId="3731733443" sldId="287"/>
            <ac:spMk id="113" creationId="{00000000-0000-0000-0000-000000000000}"/>
          </ac:spMkLst>
        </pc:spChg>
      </pc:sldChg>
      <pc:sldChg chg="modSp">
        <pc:chgData name="jan.willem.kooi@interaccess.nl" userId="97efbf116aa12408" providerId="LiveId" clId="{5958154D-664F-4AF5-8562-77A77E5A76EA}" dt="2019-10-22T13:45:43.315" v="4300" actId="113"/>
        <pc:sldMkLst>
          <pc:docMk/>
          <pc:sldMk cId="1423564756" sldId="288"/>
        </pc:sldMkLst>
        <pc:spChg chg="mod">
          <ac:chgData name="jan.willem.kooi@interaccess.nl" userId="97efbf116aa12408" providerId="LiveId" clId="{5958154D-664F-4AF5-8562-77A77E5A76EA}" dt="2019-10-22T13:45:43.315" v="4300" actId="113"/>
          <ac:spMkLst>
            <pc:docMk/>
            <pc:sldMk cId="1423564756" sldId="288"/>
            <ac:spMk id="7" creationId="{00000000-0000-0000-0000-000000000000}"/>
          </ac:spMkLst>
        </pc:spChg>
      </pc:sldChg>
      <pc:sldChg chg="modSp">
        <pc:chgData name="jan.willem.kooi@interaccess.nl" userId="97efbf116aa12408" providerId="LiveId" clId="{5958154D-664F-4AF5-8562-77A77E5A76EA}" dt="2019-10-22T13:46:42.647" v="4307" actId="1076"/>
        <pc:sldMkLst>
          <pc:docMk/>
          <pc:sldMk cId="1909697265" sldId="291"/>
        </pc:sldMkLst>
        <pc:spChg chg="mod">
          <ac:chgData name="jan.willem.kooi@interaccess.nl" userId="97efbf116aa12408" providerId="LiveId" clId="{5958154D-664F-4AF5-8562-77A77E5A76EA}" dt="2019-10-22T13:46:22.062" v="4304" actId="1076"/>
          <ac:spMkLst>
            <pc:docMk/>
            <pc:sldMk cId="1909697265" sldId="291"/>
            <ac:spMk id="221" creationId="{00000000-0000-0000-0000-000000000000}"/>
          </ac:spMkLst>
        </pc:spChg>
        <pc:spChg chg="mod">
          <ac:chgData name="jan.willem.kooi@interaccess.nl" userId="97efbf116aa12408" providerId="LiveId" clId="{5958154D-664F-4AF5-8562-77A77E5A76EA}" dt="2019-10-22T13:46:26.908" v="4305" actId="1076"/>
          <ac:spMkLst>
            <pc:docMk/>
            <pc:sldMk cId="1909697265" sldId="291"/>
            <ac:spMk id="222" creationId="{00000000-0000-0000-0000-000000000000}"/>
          </ac:spMkLst>
        </pc:spChg>
        <pc:picChg chg="mod">
          <ac:chgData name="jan.willem.kooi@interaccess.nl" userId="97efbf116aa12408" providerId="LiveId" clId="{5958154D-664F-4AF5-8562-77A77E5A76EA}" dt="2019-10-22T13:46:42.647" v="4307" actId="1076"/>
          <ac:picMkLst>
            <pc:docMk/>
            <pc:sldMk cId="1909697265" sldId="291"/>
            <ac:picMk id="223" creationId="{00000000-0000-0000-0000-000000000000}"/>
          </ac:picMkLst>
        </pc:picChg>
      </pc:sldChg>
      <pc:sldChg chg="delSp modSp">
        <pc:chgData name="jan.willem.kooi@interaccess.nl" userId="97efbf116aa12408" providerId="LiveId" clId="{5958154D-664F-4AF5-8562-77A77E5A76EA}" dt="2019-10-22T13:43:43.258" v="4102" actId="113"/>
        <pc:sldMkLst>
          <pc:docMk/>
          <pc:sldMk cId="2178649580" sldId="292"/>
        </pc:sldMkLst>
        <pc:spChg chg="mod">
          <ac:chgData name="jan.willem.kooi@interaccess.nl" userId="97efbf116aa12408" providerId="LiveId" clId="{5958154D-664F-4AF5-8562-77A77E5A76EA}" dt="2019-10-22T13:43:43.258" v="4102" actId="113"/>
          <ac:spMkLst>
            <pc:docMk/>
            <pc:sldMk cId="2178649580" sldId="292"/>
            <ac:spMk id="7" creationId="{00000000-0000-0000-0000-000000000000}"/>
          </ac:spMkLst>
        </pc:spChg>
        <pc:spChg chg="del">
          <ac:chgData name="jan.willem.kooi@interaccess.nl" userId="97efbf116aa12408" providerId="LiveId" clId="{5958154D-664F-4AF5-8562-77A77E5A76EA}" dt="2019-10-22T09:36:09.315" v="273" actId="478"/>
          <ac:spMkLst>
            <pc:docMk/>
            <pc:sldMk cId="2178649580" sldId="292"/>
            <ac:spMk id="113" creationId="{00000000-0000-0000-0000-000000000000}"/>
          </ac:spMkLst>
        </pc:spChg>
      </pc:sldChg>
      <pc:sldChg chg="modSp modNotesTx">
        <pc:chgData name="jan.willem.kooi@interaccess.nl" userId="97efbf116aa12408" providerId="LiveId" clId="{5958154D-664F-4AF5-8562-77A77E5A76EA}" dt="2019-10-22T13:43:47.247" v="4103" actId="113"/>
        <pc:sldMkLst>
          <pc:docMk/>
          <pc:sldMk cId="3126421297" sldId="293"/>
        </pc:sldMkLst>
        <pc:spChg chg="mod">
          <ac:chgData name="jan.willem.kooi@interaccess.nl" userId="97efbf116aa12408" providerId="LiveId" clId="{5958154D-664F-4AF5-8562-77A77E5A76EA}" dt="2019-10-22T13:43:47.247" v="4103" actId="113"/>
          <ac:spMkLst>
            <pc:docMk/>
            <pc:sldMk cId="3126421297" sldId="293"/>
            <ac:spMk id="7" creationId="{00000000-0000-0000-0000-000000000000}"/>
          </ac:spMkLst>
        </pc:spChg>
      </pc:sldChg>
      <pc:sldChg chg="addSp delSp modSp">
        <pc:chgData name="jan.willem.kooi@interaccess.nl" userId="97efbf116aa12408" providerId="LiveId" clId="{5958154D-664F-4AF5-8562-77A77E5A76EA}" dt="2019-10-22T13:39:27.551" v="4035" actId="478"/>
        <pc:sldMkLst>
          <pc:docMk/>
          <pc:sldMk cId="1688667682" sldId="294"/>
        </pc:sldMkLst>
        <pc:spChg chg="add del mod">
          <ac:chgData name="jan.willem.kooi@interaccess.nl" userId="97efbf116aa12408" providerId="LiveId" clId="{5958154D-664F-4AF5-8562-77A77E5A76EA}" dt="2019-10-22T13:39:27.551" v="4035" actId="478"/>
          <ac:spMkLst>
            <pc:docMk/>
            <pc:sldMk cId="1688667682" sldId="294"/>
            <ac:spMk id="2" creationId="{4DAF630D-2181-4398-907E-68C512C249AD}"/>
          </ac:spMkLst>
        </pc:spChg>
      </pc:sldChg>
      <pc:sldChg chg="addSp delSp modSp add ord modNotesTx">
        <pc:chgData name="jan.willem.kooi@interaccess.nl" userId="97efbf116aa12408" providerId="LiveId" clId="{5958154D-664F-4AF5-8562-77A77E5A76EA}" dt="2019-10-22T13:42:38.084" v="4097" actId="113"/>
        <pc:sldMkLst>
          <pc:docMk/>
          <pc:sldMk cId="273681887" sldId="296"/>
        </pc:sldMkLst>
        <pc:spChg chg="add del">
          <ac:chgData name="jan.willem.kooi@interaccess.nl" userId="97efbf116aa12408" providerId="LiveId" clId="{5958154D-664F-4AF5-8562-77A77E5A76EA}" dt="2019-10-22T09:26:50.187" v="28"/>
          <ac:spMkLst>
            <pc:docMk/>
            <pc:sldMk cId="273681887" sldId="296"/>
            <ac:spMk id="2" creationId="{43772210-627D-4DAA-B6DD-56A3F75994D0}"/>
          </ac:spMkLst>
        </pc:spChg>
        <pc:spChg chg="mod">
          <ac:chgData name="jan.willem.kooi@interaccess.nl" userId="97efbf116aa12408" providerId="LiveId" clId="{5958154D-664F-4AF5-8562-77A77E5A76EA}" dt="2019-10-22T13:41:16.450" v="4090" actId="13926"/>
          <ac:spMkLst>
            <pc:docMk/>
            <pc:sldMk cId="273681887" sldId="296"/>
            <ac:spMk id="6" creationId="{00000000-0000-0000-0000-000000000000}"/>
          </ac:spMkLst>
        </pc:spChg>
        <pc:spChg chg="mod">
          <ac:chgData name="jan.willem.kooi@interaccess.nl" userId="97efbf116aa12408" providerId="LiveId" clId="{5958154D-664F-4AF5-8562-77A77E5A76EA}" dt="2019-10-22T13:42:38.084" v="4097" actId="113"/>
          <ac:spMkLst>
            <pc:docMk/>
            <pc:sldMk cId="273681887" sldId="296"/>
            <ac:spMk id="7" creationId="{00000000-0000-0000-0000-000000000000}"/>
          </ac:spMkLst>
        </pc:spChg>
        <pc:spChg chg="del">
          <ac:chgData name="jan.willem.kooi@interaccess.nl" userId="97efbf116aa12408" providerId="LiveId" clId="{5958154D-664F-4AF5-8562-77A77E5A76EA}" dt="2019-10-22T09:26:44.038" v="26" actId="478"/>
          <ac:spMkLst>
            <pc:docMk/>
            <pc:sldMk cId="273681887" sldId="296"/>
            <ac:spMk id="8" creationId="{00000000-0000-0000-0000-000000000000}"/>
          </ac:spMkLst>
        </pc:spChg>
        <pc:spChg chg="del">
          <ac:chgData name="jan.willem.kooi@interaccess.nl" userId="97efbf116aa12408" providerId="LiveId" clId="{5958154D-664F-4AF5-8562-77A77E5A76EA}" dt="2019-10-22T09:36:02.283" v="270" actId="478"/>
          <ac:spMkLst>
            <pc:docMk/>
            <pc:sldMk cId="273681887" sldId="296"/>
            <ac:spMk id="113" creationId="{00000000-0000-0000-0000-000000000000}"/>
          </ac:spMkLst>
        </pc:spChg>
      </pc:sldChg>
      <pc:sldChg chg="delSp modSp add ord">
        <pc:chgData name="jan.willem.kooi@interaccess.nl" userId="97efbf116aa12408" providerId="LiveId" clId="{5958154D-664F-4AF5-8562-77A77E5A76EA}" dt="2019-10-22T13:42:41.805" v="4098" actId="113"/>
        <pc:sldMkLst>
          <pc:docMk/>
          <pc:sldMk cId="2395736417" sldId="297"/>
        </pc:sldMkLst>
        <pc:spChg chg="mod">
          <ac:chgData name="jan.willem.kooi@interaccess.nl" userId="97efbf116aa12408" providerId="LiveId" clId="{5958154D-664F-4AF5-8562-77A77E5A76EA}" dt="2019-10-22T09:33:11.477" v="216" actId="20577"/>
          <ac:spMkLst>
            <pc:docMk/>
            <pc:sldMk cId="2395736417" sldId="297"/>
            <ac:spMk id="6" creationId="{00000000-0000-0000-0000-000000000000}"/>
          </ac:spMkLst>
        </pc:spChg>
        <pc:spChg chg="mod">
          <ac:chgData name="jan.willem.kooi@interaccess.nl" userId="97efbf116aa12408" providerId="LiveId" clId="{5958154D-664F-4AF5-8562-77A77E5A76EA}" dt="2019-10-22T13:42:41.805" v="4098" actId="113"/>
          <ac:spMkLst>
            <pc:docMk/>
            <pc:sldMk cId="2395736417" sldId="297"/>
            <ac:spMk id="7" creationId="{00000000-0000-0000-0000-000000000000}"/>
          </ac:spMkLst>
        </pc:spChg>
        <pc:spChg chg="del">
          <ac:chgData name="jan.willem.kooi@interaccess.nl" userId="97efbf116aa12408" providerId="LiveId" clId="{5958154D-664F-4AF5-8562-77A77E5A76EA}" dt="2019-10-22T09:36:04.632" v="271" actId="478"/>
          <ac:spMkLst>
            <pc:docMk/>
            <pc:sldMk cId="2395736417" sldId="297"/>
            <ac:spMk id="113" creationId="{00000000-0000-0000-0000-000000000000}"/>
          </ac:spMkLst>
        </pc:spChg>
      </pc:sldChg>
      <pc:sldChg chg="addSp modSp add modNotesTx">
        <pc:chgData name="jan.willem.kooi@interaccess.nl" userId="97efbf116aa12408" providerId="LiveId" clId="{5958154D-664F-4AF5-8562-77A77E5A76EA}" dt="2019-10-22T13:42:09.978" v="4095" actId="113"/>
        <pc:sldMkLst>
          <pc:docMk/>
          <pc:sldMk cId="541045605" sldId="298"/>
        </pc:sldMkLst>
        <pc:spChg chg="mod">
          <ac:chgData name="jan.willem.kooi@interaccess.nl" userId="97efbf116aa12408" providerId="LiveId" clId="{5958154D-664F-4AF5-8562-77A77E5A76EA}" dt="2019-10-22T13:42:09.978" v="4095" actId="113"/>
          <ac:spMkLst>
            <pc:docMk/>
            <pc:sldMk cId="541045605" sldId="298"/>
            <ac:spMk id="2" creationId="{C678EA80-7EB3-44D7-B2E6-24FBE9E3969E}"/>
          </ac:spMkLst>
        </pc:spChg>
        <pc:spChg chg="add mod">
          <ac:chgData name="jan.willem.kooi@interaccess.nl" userId="97efbf116aa12408" providerId="LiveId" clId="{5958154D-664F-4AF5-8562-77A77E5A76EA}" dt="2019-10-22T10:26:37.160" v="1663" actId="20577"/>
          <ac:spMkLst>
            <pc:docMk/>
            <pc:sldMk cId="541045605" sldId="298"/>
            <ac:spMk id="3" creationId="{25C5646E-647A-49DB-8FDB-9791B258E466}"/>
          </ac:spMkLst>
        </pc:spChg>
      </pc:sldChg>
      <pc:sldChg chg="addSp modSp add ord">
        <pc:chgData name="jan.willem.kooi@interaccess.nl" userId="97efbf116aa12408" providerId="LiveId" clId="{5958154D-664F-4AF5-8562-77A77E5A76EA}" dt="2019-10-23T07:11:58.378" v="4382" actId="20577"/>
        <pc:sldMkLst>
          <pc:docMk/>
          <pc:sldMk cId="1210402572" sldId="299"/>
        </pc:sldMkLst>
        <pc:spChg chg="mod">
          <ac:chgData name="jan.willem.kooi@interaccess.nl" userId="97efbf116aa12408" providerId="LiveId" clId="{5958154D-664F-4AF5-8562-77A77E5A76EA}" dt="2019-10-22T10:23:24.937" v="1651" actId="113"/>
          <ac:spMkLst>
            <pc:docMk/>
            <pc:sldMk cId="1210402572" sldId="299"/>
            <ac:spMk id="2" creationId="{DCC9D683-6DB8-4AA9-B972-8FF5FC447AF1}"/>
          </ac:spMkLst>
        </pc:spChg>
        <pc:spChg chg="add mod">
          <ac:chgData name="jan.willem.kooi@interaccess.nl" userId="97efbf116aa12408" providerId="LiveId" clId="{5958154D-664F-4AF5-8562-77A77E5A76EA}" dt="2019-10-23T07:11:58.378" v="4382" actId="20577"/>
          <ac:spMkLst>
            <pc:docMk/>
            <pc:sldMk cId="1210402572" sldId="299"/>
            <ac:spMk id="3" creationId="{600FB0AC-F3CB-474D-A568-26E545394722}"/>
          </ac:spMkLst>
        </pc:spChg>
        <pc:picChg chg="add mod">
          <ac:chgData name="jan.willem.kooi@interaccess.nl" userId="97efbf116aa12408" providerId="LiveId" clId="{5958154D-664F-4AF5-8562-77A77E5A76EA}" dt="2019-10-22T10:16:05.130" v="1519" actId="1076"/>
          <ac:picMkLst>
            <pc:docMk/>
            <pc:sldMk cId="1210402572" sldId="299"/>
            <ac:picMk id="4" creationId="{095F64D6-F8BA-4C53-AB9C-F9904186A0CC}"/>
          </ac:picMkLst>
        </pc:picChg>
        <pc:picChg chg="add mod">
          <ac:chgData name="jan.willem.kooi@interaccess.nl" userId="97efbf116aa12408" providerId="LiveId" clId="{5958154D-664F-4AF5-8562-77A77E5A76EA}" dt="2019-10-22T10:16:05.130" v="1519" actId="1076"/>
          <ac:picMkLst>
            <pc:docMk/>
            <pc:sldMk cId="1210402572" sldId="299"/>
            <ac:picMk id="5" creationId="{C2128F17-25D4-4DC5-9FC6-97670D918B69}"/>
          </ac:picMkLst>
        </pc:picChg>
        <pc:picChg chg="add mod">
          <ac:chgData name="jan.willem.kooi@interaccess.nl" userId="97efbf116aa12408" providerId="LiveId" clId="{5958154D-664F-4AF5-8562-77A77E5A76EA}" dt="2019-10-22T10:16:05.130" v="1519" actId="1076"/>
          <ac:picMkLst>
            <pc:docMk/>
            <pc:sldMk cId="1210402572" sldId="299"/>
            <ac:picMk id="6" creationId="{8D0A2694-A0AF-46C1-A398-2F4C5751AB20}"/>
          </ac:picMkLst>
        </pc:picChg>
      </pc:sldChg>
      <pc:sldChg chg="addSp delSp modSp add">
        <pc:chgData name="jan.willem.kooi@interaccess.nl" userId="97efbf116aa12408" providerId="LiveId" clId="{5958154D-664F-4AF5-8562-77A77E5A76EA}" dt="2019-10-23T07:12:40.985" v="4393" actId="20577"/>
        <pc:sldMkLst>
          <pc:docMk/>
          <pc:sldMk cId="479885776" sldId="300"/>
        </pc:sldMkLst>
        <pc:spChg chg="mod">
          <ac:chgData name="jan.willem.kooi@interaccess.nl" userId="97efbf116aa12408" providerId="LiveId" clId="{5958154D-664F-4AF5-8562-77A77E5A76EA}" dt="2019-10-22T10:23:38.719" v="1653" actId="113"/>
          <ac:spMkLst>
            <pc:docMk/>
            <pc:sldMk cId="479885776" sldId="300"/>
            <ac:spMk id="2" creationId="{5AD3DF12-0ECF-4A26-95F6-C17B19B4DE19}"/>
          </ac:spMkLst>
        </pc:spChg>
        <pc:spChg chg="add del">
          <ac:chgData name="jan.willem.kooi@interaccess.nl" userId="97efbf116aa12408" providerId="LiveId" clId="{5958154D-664F-4AF5-8562-77A77E5A76EA}" dt="2019-10-22T09:46:55.677" v="569" actId="478"/>
          <ac:spMkLst>
            <pc:docMk/>
            <pc:sldMk cId="479885776" sldId="300"/>
            <ac:spMk id="3" creationId="{3C0D6F9F-346B-47A1-A184-98E44F7A6D66}"/>
          </ac:spMkLst>
        </pc:spChg>
        <pc:spChg chg="add mod">
          <ac:chgData name="jan.willem.kooi@interaccess.nl" userId="97efbf116aa12408" providerId="LiveId" clId="{5958154D-664F-4AF5-8562-77A77E5A76EA}" dt="2019-10-23T07:12:40.985" v="4393" actId="20577"/>
          <ac:spMkLst>
            <pc:docMk/>
            <pc:sldMk cId="479885776" sldId="300"/>
            <ac:spMk id="4" creationId="{00537F42-4852-4C52-8EE7-FCC1D945A3A7}"/>
          </ac:spMkLst>
        </pc:spChg>
        <pc:picChg chg="add mod">
          <ac:chgData name="jan.willem.kooi@interaccess.nl" userId="97efbf116aa12408" providerId="LiveId" clId="{5958154D-664F-4AF5-8562-77A77E5A76EA}" dt="2019-10-22T10:23:52.976" v="1658" actId="1076"/>
          <ac:picMkLst>
            <pc:docMk/>
            <pc:sldMk cId="479885776" sldId="300"/>
            <ac:picMk id="5" creationId="{1D43562F-72B5-4E0C-839C-AC38E6BC4C2D}"/>
          </ac:picMkLst>
        </pc:picChg>
        <pc:picChg chg="add mod">
          <ac:chgData name="jan.willem.kooi@interaccess.nl" userId="97efbf116aa12408" providerId="LiveId" clId="{5958154D-664F-4AF5-8562-77A77E5A76EA}" dt="2019-10-22T10:25:04.201" v="1661" actId="14100"/>
          <ac:picMkLst>
            <pc:docMk/>
            <pc:sldMk cId="479885776" sldId="300"/>
            <ac:picMk id="6" creationId="{F34204CD-8295-4B74-9A1F-F12341F8DAD2}"/>
          </ac:picMkLst>
        </pc:picChg>
      </pc:sldChg>
      <pc:sldChg chg="addSp delSp modSp add">
        <pc:chgData name="jan.willem.kooi@interaccess.nl" userId="97efbf116aa12408" providerId="LiveId" clId="{5958154D-664F-4AF5-8562-77A77E5A76EA}" dt="2019-10-23T07:12:33.401" v="4387" actId="20577"/>
        <pc:sldMkLst>
          <pc:docMk/>
          <pc:sldMk cId="1544400162" sldId="301"/>
        </pc:sldMkLst>
        <pc:spChg chg="mod">
          <ac:chgData name="jan.willem.kooi@interaccess.nl" userId="97efbf116aa12408" providerId="LiveId" clId="{5958154D-664F-4AF5-8562-77A77E5A76EA}" dt="2019-10-22T10:23:16.986" v="1650" actId="113"/>
          <ac:spMkLst>
            <pc:docMk/>
            <pc:sldMk cId="1544400162" sldId="301"/>
            <ac:spMk id="2" creationId="{01A565EE-072B-42FF-9F63-C26446DACC56}"/>
          </ac:spMkLst>
        </pc:spChg>
        <pc:spChg chg="add del mod">
          <ac:chgData name="jan.willem.kooi@interaccess.nl" userId="97efbf116aa12408" providerId="LiveId" clId="{5958154D-664F-4AF5-8562-77A77E5A76EA}" dt="2019-10-22T09:46:49.485" v="567" actId="478"/>
          <ac:spMkLst>
            <pc:docMk/>
            <pc:sldMk cId="1544400162" sldId="301"/>
            <ac:spMk id="3" creationId="{7BB3F9DF-C42F-41E6-ACAD-59A57201FAF6}"/>
          </ac:spMkLst>
        </pc:spChg>
        <pc:spChg chg="add mod">
          <ac:chgData name="jan.willem.kooi@interaccess.nl" userId="97efbf116aa12408" providerId="LiveId" clId="{5958154D-664F-4AF5-8562-77A77E5A76EA}" dt="2019-10-23T07:12:33.401" v="4387" actId="20577"/>
          <ac:spMkLst>
            <pc:docMk/>
            <pc:sldMk cId="1544400162" sldId="301"/>
            <ac:spMk id="4" creationId="{B1767D1D-7D8D-472E-AF62-448C4A9C43B5}"/>
          </ac:spMkLst>
        </pc:spChg>
        <pc:picChg chg="add mod">
          <ac:chgData name="jan.willem.kooi@interaccess.nl" userId="97efbf116aa12408" providerId="LiveId" clId="{5958154D-664F-4AF5-8562-77A77E5A76EA}" dt="2019-10-22T10:18:55.778" v="1525" actId="1076"/>
          <ac:picMkLst>
            <pc:docMk/>
            <pc:sldMk cId="1544400162" sldId="301"/>
            <ac:picMk id="5" creationId="{910C92A8-C627-4E72-ACD4-384D23419F28}"/>
          </ac:picMkLst>
        </pc:picChg>
        <pc:picChg chg="add mod">
          <ac:chgData name="jan.willem.kooi@interaccess.nl" userId="97efbf116aa12408" providerId="LiveId" clId="{5958154D-664F-4AF5-8562-77A77E5A76EA}" dt="2019-10-22T10:18:55.778" v="1525" actId="1076"/>
          <ac:picMkLst>
            <pc:docMk/>
            <pc:sldMk cId="1544400162" sldId="301"/>
            <ac:picMk id="6" creationId="{6974AB0E-8999-4663-A08E-428B73BD6280}"/>
          </ac:picMkLst>
        </pc:picChg>
        <pc:picChg chg="add mod">
          <ac:chgData name="jan.willem.kooi@interaccess.nl" userId="97efbf116aa12408" providerId="LiveId" clId="{5958154D-664F-4AF5-8562-77A77E5A76EA}" dt="2019-10-22T10:18:55.778" v="1525" actId="1076"/>
          <ac:picMkLst>
            <pc:docMk/>
            <pc:sldMk cId="1544400162" sldId="301"/>
            <ac:picMk id="7" creationId="{5E5A65CE-3BD9-4742-9338-A1D7749EC4EA}"/>
          </ac:picMkLst>
        </pc:picChg>
        <pc:picChg chg="add del mod">
          <ac:chgData name="jan.willem.kooi@interaccess.nl" userId="97efbf116aa12408" providerId="LiveId" clId="{5958154D-664F-4AF5-8562-77A77E5A76EA}" dt="2019-10-22T10:22:56.377" v="1647" actId="478"/>
          <ac:picMkLst>
            <pc:docMk/>
            <pc:sldMk cId="1544400162" sldId="301"/>
            <ac:picMk id="8" creationId="{B3501D22-B0DC-404D-BB53-1A0D2D054753}"/>
          </ac:picMkLst>
        </pc:picChg>
        <pc:picChg chg="add mod">
          <ac:chgData name="jan.willem.kooi@interaccess.nl" userId="97efbf116aa12408" providerId="LiveId" clId="{5958154D-664F-4AF5-8562-77A77E5A76EA}" dt="2019-10-22T10:23:04.113" v="1649" actId="14100"/>
          <ac:picMkLst>
            <pc:docMk/>
            <pc:sldMk cId="1544400162" sldId="301"/>
            <ac:picMk id="9" creationId="{E7BFE796-3A1E-4CF6-91CF-20DC48380E72}"/>
          </ac:picMkLst>
        </pc:picChg>
      </pc:sldChg>
      <pc:sldChg chg="addSp delSp modSp add">
        <pc:chgData name="jan.willem.kooi@interaccess.nl" userId="97efbf116aa12408" providerId="LiveId" clId="{5958154D-664F-4AF5-8562-77A77E5A76EA}" dt="2019-10-22T10:23:30.096" v="1652" actId="113"/>
        <pc:sldMkLst>
          <pc:docMk/>
          <pc:sldMk cId="3093079552" sldId="302"/>
        </pc:sldMkLst>
        <pc:spChg chg="mod">
          <ac:chgData name="jan.willem.kooi@interaccess.nl" userId="97efbf116aa12408" providerId="LiveId" clId="{5958154D-664F-4AF5-8562-77A77E5A76EA}" dt="2019-10-22T10:23:30.096" v="1652" actId="113"/>
          <ac:spMkLst>
            <pc:docMk/>
            <pc:sldMk cId="3093079552" sldId="302"/>
            <ac:spMk id="2" creationId="{23A0D218-3F7D-4D8B-B4CC-62377F37F054}"/>
          </ac:spMkLst>
        </pc:spChg>
        <pc:spChg chg="add del">
          <ac:chgData name="jan.willem.kooi@interaccess.nl" userId="97efbf116aa12408" providerId="LiveId" clId="{5958154D-664F-4AF5-8562-77A77E5A76EA}" dt="2019-10-22T09:46:42.292" v="564" actId="478"/>
          <ac:spMkLst>
            <pc:docMk/>
            <pc:sldMk cId="3093079552" sldId="302"/>
            <ac:spMk id="3" creationId="{A9C97FB8-0CAB-4638-97FA-7CE5DEB50916}"/>
          </ac:spMkLst>
        </pc:spChg>
        <pc:spChg chg="add del">
          <ac:chgData name="jan.willem.kooi@interaccess.nl" userId="97efbf116aa12408" providerId="LiveId" clId="{5958154D-664F-4AF5-8562-77A77E5A76EA}" dt="2019-10-22T09:46:40.624" v="563"/>
          <ac:spMkLst>
            <pc:docMk/>
            <pc:sldMk cId="3093079552" sldId="302"/>
            <ac:spMk id="4" creationId="{65C1CFB7-3ECA-4473-A9BC-788AD129D108}"/>
          </ac:spMkLst>
        </pc:spChg>
        <pc:spChg chg="add mod">
          <ac:chgData name="jan.willem.kooi@interaccess.nl" userId="97efbf116aa12408" providerId="LiveId" clId="{5958154D-664F-4AF5-8562-77A77E5A76EA}" dt="2019-10-22T10:10:14.626" v="1412" actId="20577"/>
          <ac:spMkLst>
            <pc:docMk/>
            <pc:sldMk cId="3093079552" sldId="302"/>
            <ac:spMk id="5" creationId="{B5023473-F6E0-4996-92AF-42A95A520058}"/>
          </ac:spMkLst>
        </pc:spChg>
        <pc:picChg chg="add mod">
          <ac:chgData name="jan.willem.kooi@interaccess.nl" userId="97efbf116aa12408" providerId="LiveId" clId="{5958154D-664F-4AF5-8562-77A77E5A76EA}" dt="2019-10-22T10:15:55.689" v="1518" actId="1076"/>
          <ac:picMkLst>
            <pc:docMk/>
            <pc:sldMk cId="3093079552" sldId="302"/>
            <ac:picMk id="6" creationId="{D62F82BA-3A8F-4A6E-BA8A-D5C745DCBA76}"/>
          </ac:picMkLst>
        </pc:picChg>
        <pc:picChg chg="add mod">
          <ac:chgData name="jan.willem.kooi@interaccess.nl" userId="97efbf116aa12408" providerId="LiveId" clId="{5958154D-664F-4AF5-8562-77A77E5A76EA}" dt="2019-10-22T10:15:55.689" v="1518" actId="1076"/>
          <ac:picMkLst>
            <pc:docMk/>
            <pc:sldMk cId="3093079552" sldId="302"/>
            <ac:picMk id="7" creationId="{B6781349-3FDC-4053-B9B2-19F950DD6D83}"/>
          </ac:picMkLst>
        </pc:picChg>
        <pc:picChg chg="add mod">
          <ac:chgData name="jan.willem.kooi@interaccess.nl" userId="97efbf116aa12408" providerId="LiveId" clId="{5958154D-664F-4AF5-8562-77A77E5A76EA}" dt="2019-10-22T10:15:55.689" v="1518" actId="1076"/>
          <ac:picMkLst>
            <pc:docMk/>
            <pc:sldMk cId="3093079552" sldId="302"/>
            <ac:picMk id="8" creationId="{409EA9B6-5556-468B-B1B2-A71532B694E1}"/>
          </ac:picMkLst>
        </pc:picChg>
      </pc:sldChg>
      <pc:sldChg chg="addSp delSp modSp add ord modNotesTx">
        <pc:chgData name="jan.willem.kooi@interaccess.nl" userId="97efbf116aa12408" providerId="LiveId" clId="{5958154D-664F-4AF5-8562-77A77E5A76EA}" dt="2019-10-23T07:13:23.631" v="4408" actId="20577"/>
        <pc:sldMkLst>
          <pc:docMk/>
          <pc:sldMk cId="3240198684" sldId="303"/>
        </pc:sldMkLst>
        <pc:spChg chg="mod">
          <ac:chgData name="jan.willem.kooi@interaccess.nl" userId="97efbf116aa12408" providerId="LiveId" clId="{5958154D-664F-4AF5-8562-77A77E5A76EA}" dt="2019-10-23T07:13:23.631" v="4408" actId="20577"/>
          <ac:spMkLst>
            <pc:docMk/>
            <pc:sldMk cId="3240198684" sldId="303"/>
            <ac:spMk id="2" creationId="{C678EA80-7EB3-44D7-B2E6-24FBE9E3969E}"/>
          </ac:spMkLst>
        </pc:spChg>
        <pc:spChg chg="add del mod">
          <ac:chgData name="jan.willem.kooi@interaccess.nl" userId="97efbf116aa12408" providerId="LiveId" clId="{5958154D-664F-4AF5-8562-77A77E5A76EA}" dt="2019-10-23T07:12:48.930" v="4399" actId="20577"/>
          <ac:spMkLst>
            <pc:docMk/>
            <pc:sldMk cId="3240198684" sldId="303"/>
            <ac:spMk id="3" creationId="{25C5646E-647A-49DB-8FDB-9791B258E466}"/>
          </ac:spMkLst>
        </pc:spChg>
        <pc:graphicFrameChg chg="add del">
          <ac:chgData name="jan.willem.kooi@interaccess.nl" userId="97efbf116aa12408" providerId="LiveId" clId="{5958154D-664F-4AF5-8562-77A77E5A76EA}" dt="2019-10-22T09:53:44.595" v="965"/>
          <ac:graphicFrameMkLst>
            <pc:docMk/>
            <pc:sldMk cId="3240198684" sldId="303"/>
            <ac:graphicFrameMk id="4" creationId="{DB112301-95FD-4F4E-A683-55AF1EC28405}"/>
          </ac:graphicFrameMkLst>
        </pc:graphicFrameChg>
        <pc:picChg chg="add mod">
          <ac:chgData name="jan.willem.kooi@interaccess.nl" userId="97efbf116aa12408" providerId="LiveId" clId="{5958154D-664F-4AF5-8562-77A77E5A76EA}" dt="2019-10-22T09:57:00.137" v="1141" actId="1076"/>
          <ac:picMkLst>
            <pc:docMk/>
            <pc:sldMk cId="3240198684" sldId="303"/>
            <ac:picMk id="5" creationId="{FDC75824-245A-4326-AB76-05C0F1E5F5FC}"/>
          </ac:picMkLst>
        </pc:picChg>
        <pc:picChg chg="add mod">
          <ac:chgData name="jan.willem.kooi@interaccess.nl" userId="97efbf116aa12408" providerId="LiveId" clId="{5958154D-664F-4AF5-8562-77A77E5A76EA}" dt="2019-10-22T09:58:53.514" v="1165" actId="1076"/>
          <ac:picMkLst>
            <pc:docMk/>
            <pc:sldMk cId="3240198684" sldId="303"/>
            <ac:picMk id="6" creationId="{E6BA6C1F-EF0E-4699-8ECC-9DA3B316A123}"/>
          </ac:picMkLst>
        </pc:picChg>
        <pc:picChg chg="add mod">
          <ac:chgData name="jan.willem.kooi@interaccess.nl" userId="97efbf116aa12408" providerId="LiveId" clId="{5958154D-664F-4AF5-8562-77A77E5A76EA}" dt="2019-10-22T09:58:02.403" v="1153" actId="14100"/>
          <ac:picMkLst>
            <pc:docMk/>
            <pc:sldMk cId="3240198684" sldId="303"/>
            <ac:picMk id="7" creationId="{CC80EA37-6DCC-4E65-B081-E2CE6BEA47AA}"/>
          </ac:picMkLst>
        </pc:picChg>
        <pc:picChg chg="add mod">
          <ac:chgData name="jan.willem.kooi@interaccess.nl" userId="97efbf116aa12408" providerId="LiveId" clId="{5958154D-664F-4AF5-8562-77A77E5A76EA}" dt="2019-10-22T09:58:04.153" v="1154" actId="1076"/>
          <ac:picMkLst>
            <pc:docMk/>
            <pc:sldMk cId="3240198684" sldId="303"/>
            <ac:picMk id="8" creationId="{A447E0C7-548A-4E40-B5CE-05B3D384585E}"/>
          </ac:picMkLst>
        </pc:picChg>
        <pc:picChg chg="add mod">
          <ac:chgData name="jan.willem.kooi@interaccess.nl" userId="97efbf116aa12408" providerId="LiveId" clId="{5958154D-664F-4AF5-8562-77A77E5A76EA}" dt="2019-10-22T09:58:42.570" v="1164" actId="14100"/>
          <ac:picMkLst>
            <pc:docMk/>
            <pc:sldMk cId="3240198684" sldId="303"/>
            <ac:picMk id="9" creationId="{4255AE4E-1532-483C-AFAF-65E54071C1B3}"/>
          </ac:picMkLst>
        </pc:picChg>
        <pc:picChg chg="add mod">
          <ac:chgData name="jan.willem.kooi@interaccess.nl" userId="97efbf116aa12408" providerId="LiveId" clId="{5958154D-664F-4AF5-8562-77A77E5A76EA}" dt="2019-10-22T09:58:39.185" v="1163" actId="14100"/>
          <ac:picMkLst>
            <pc:docMk/>
            <pc:sldMk cId="3240198684" sldId="303"/>
            <ac:picMk id="10" creationId="{0DA03FBD-8020-4EC5-95A3-FBDB09BE48F9}"/>
          </ac:picMkLst>
        </pc:picChg>
      </pc:sldChg>
      <pc:sldChg chg="modSp add del">
        <pc:chgData name="jan.willem.kooi@interaccess.nl" userId="97efbf116aa12408" providerId="LiveId" clId="{5958154D-664F-4AF5-8562-77A77E5A76EA}" dt="2019-10-22T10:32:29.070" v="1755" actId="2696"/>
        <pc:sldMkLst>
          <pc:docMk/>
          <pc:sldMk cId="1598676143" sldId="304"/>
        </pc:sldMkLst>
        <pc:spChg chg="mod">
          <ac:chgData name="jan.willem.kooi@interaccess.nl" userId="97efbf116aa12408" providerId="LiveId" clId="{5958154D-664F-4AF5-8562-77A77E5A76EA}" dt="2019-10-22T10:28:46.296" v="1679" actId="20577"/>
          <ac:spMkLst>
            <pc:docMk/>
            <pc:sldMk cId="1598676143" sldId="304"/>
            <ac:spMk id="2" creationId="{4E4BD6FB-E346-4737-8DFC-97A9E758098B}"/>
          </ac:spMkLst>
        </pc:spChg>
      </pc:sldChg>
      <pc:sldChg chg="delSp modSp add ord">
        <pc:chgData name="jan.willem.kooi@interaccess.nl" userId="97efbf116aa12408" providerId="LiveId" clId="{5958154D-664F-4AF5-8562-77A77E5A76EA}" dt="2019-10-22T13:51:39.003" v="4314" actId="478"/>
        <pc:sldMkLst>
          <pc:docMk/>
          <pc:sldMk cId="2170946717" sldId="411"/>
        </pc:sldMkLst>
        <pc:spChg chg="mod">
          <ac:chgData name="jan.willem.kooi@interaccess.nl" userId="97efbf116aa12408" providerId="LiveId" clId="{5958154D-664F-4AF5-8562-77A77E5A76EA}" dt="2019-10-22T13:51:05.908" v="4310" actId="113"/>
          <ac:spMkLst>
            <pc:docMk/>
            <pc:sldMk cId="2170946717" sldId="411"/>
            <ac:spMk id="2" creationId="{00000000-0000-0000-0000-000000000000}"/>
          </ac:spMkLst>
        </pc:spChg>
        <pc:spChg chg="del">
          <ac:chgData name="jan.willem.kooi@interaccess.nl" userId="97efbf116aa12408" providerId="LiveId" clId="{5958154D-664F-4AF5-8562-77A77E5A76EA}" dt="2019-10-22T13:51:39.003" v="4314" actId="478"/>
          <ac:spMkLst>
            <pc:docMk/>
            <pc:sldMk cId="2170946717" sldId="411"/>
            <ac:spMk id="4" creationId="{00000000-0000-0000-0000-000000000000}"/>
          </ac:spMkLst>
        </pc:spChg>
        <pc:picChg chg="mod">
          <ac:chgData name="jan.willem.kooi@interaccess.nl" userId="97efbf116aa12408" providerId="LiveId" clId="{5958154D-664F-4AF5-8562-77A77E5A76EA}" dt="2019-10-22T13:51:31.111" v="4313" actId="1076"/>
          <ac:picMkLst>
            <pc:docMk/>
            <pc:sldMk cId="2170946717" sldId="411"/>
            <ac:picMk id="10" creationId="{B95C8320-29DE-4328-9D4B-88B52DCFCD2C}"/>
          </ac:picMkLst>
        </pc:picChg>
      </pc:sldChg>
      <pc:sldChg chg="delSp modSp add">
        <pc:chgData name="jan.willem.kooi@interaccess.nl" userId="97efbf116aa12408" providerId="LiveId" clId="{5958154D-664F-4AF5-8562-77A77E5A76EA}" dt="2019-10-22T13:29:19.766" v="3491" actId="478"/>
        <pc:sldMkLst>
          <pc:docMk/>
          <pc:sldMk cId="3867181385" sldId="414"/>
        </pc:sldMkLst>
        <pc:spChg chg="del mod">
          <ac:chgData name="jan.willem.kooi@interaccess.nl" userId="97efbf116aa12408" providerId="LiveId" clId="{5958154D-664F-4AF5-8562-77A77E5A76EA}" dt="2019-10-22T10:30:04.987" v="1685" actId="478"/>
          <ac:spMkLst>
            <pc:docMk/>
            <pc:sldMk cId="3867181385" sldId="414"/>
            <ac:spMk id="2" creationId="{00000000-0000-0000-0000-000000000000}"/>
          </ac:spMkLst>
        </pc:spChg>
        <pc:spChg chg="del mod">
          <ac:chgData name="jan.willem.kooi@interaccess.nl" userId="97efbf116aa12408" providerId="LiveId" clId="{5958154D-664F-4AF5-8562-77A77E5A76EA}" dt="2019-10-22T13:29:19.766" v="3491" actId="478"/>
          <ac:spMkLst>
            <pc:docMk/>
            <pc:sldMk cId="3867181385" sldId="414"/>
            <ac:spMk id="4" creationId="{00000000-0000-0000-0000-000000000000}"/>
          </ac:spMkLst>
        </pc:spChg>
        <pc:spChg chg="del">
          <ac:chgData name="jan.willem.kooi@interaccess.nl" userId="97efbf116aa12408" providerId="LiveId" clId="{5958154D-664F-4AF5-8562-77A77E5A76EA}" dt="2019-10-22T10:29:45.786" v="1683" actId="478"/>
          <ac:spMkLst>
            <pc:docMk/>
            <pc:sldMk cId="3867181385" sldId="414"/>
            <ac:spMk id="8" creationId="{00000000-0000-0000-0000-000000000000}"/>
          </ac:spMkLst>
        </pc:spChg>
        <pc:spChg chg="mod">
          <ac:chgData name="jan.willem.kooi@interaccess.nl" userId="97efbf116aa12408" providerId="LiveId" clId="{5958154D-664F-4AF5-8562-77A77E5A76EA}" dt="2019-10-22T10:30:31.197" v="1715" actId="20577"/>
          <ac:spMkLst>
            <pc:docMk/>
            <pc:sldMk cId="3867181385" sldId="414"/>
            <ac:spMk id="16" creationId="{00000000-0000-0000-0000-000000000000}"/>
          </ac:spMkLst>
        </pc:spChg>
        <pc:picChg chg="mod">
          <ac:chgData name="jan.willem.kooi@interaccess.nl" userId="97efbf116aa12408" providerId="LiveId" clId="{5958154D-664F-4AF5-8562-77A77E5A76EA}" dt="2019-10-22T10:30:11.344" v="1687" actId="1076"/>
          <ac:picMkLst>
            <pc:docMk/>
            <pc:sldMk cId="3867181385" sldId="414"/>
            <ac:picMk id="3" creationId="{6F9DCA70-4C44-403C-BE37-ADFD07E1EFD7}"/>
          </ac:picMkLst>
        </pc:picChg>
        <pc:picChg chg="del">
          <ac:chgData name="jan.willem.kooi@interaccess.nl" userId="97efbf116aa12408" providerId="LiveId" clId="{5958154D-664F-4AF5-8562-77A77E5A76EA}" dt="2019-10-22T10:29:40.487" v="1681" actId="478"/>
          <ac:picMkLst>
            <pc:docMk/>
            <pc:sldMk cId="3867181385" sldId="414"/>
            <ac:picMk id="13" creationId="{00000000-0000-0000-0000-000000000000}"/>
          </ac:picMkLst>
        </pc:picChg>
        <pc:picChg chg="del">
          <ac:chgData name="jan.willem.kooi@interaccess.nl" userId="97efbf116aa12408" providerId="LiveId" clId="{5958154D-664F-4AF5-8562-77A77E5A76EA}" dt="2019-10-22T10:29:41.443" v="1682" actId="478"/>
          <ac:picMkLst>
            <pc:docMk/>
            <pc:sldMk cId="3867181385" sldId="414"/>
            <ac:picMk id="18" creationId="{00000000-0000-0000-0000-000000000000}"/>
          </ac:picMkLst>
        </pc:picChg>
      </pc:sldChg>
      <pc:sldChg chg="addSp modSp add ord">
        <pc:chgData name="jan.willem.kooi@interaccess.nl" userId="97efbf116aa12408" providerId="LiveId" clId="{5958154D-664F-4AF5-8562-77A77E5A76EA}" dt="2019-10-23T07:11:18.229" v="4375"/>
        <pc:sldMkLst>
          <pc:docMk/>
          <pc:sldMk cId="4037381194" sldId="415"/>
        </pc:sldMkLst>
        <pc:spChg chg="add mod">
          <ac:chgData name="jan.willem.kooi@interaccess.nl" userId="97efbf116aa12408" providerId="LiveId" clId="{5958154D-664F-4AF5-8562-77A77E5A76EA}" dt="2019-10-22T13:48:00.253" v="4309" actId="20577"/>
          <ac:spMkLst>
            <pc:docMk/>
            <pc:sldMk cId="4037381194" sldId="415"/>
            <ac:spMk id="2" creationId="{B52DE58C-2065-4C19-B4B3-943BD7DFFD5C}"/>
          </ac:spMkLst>
        </pc:spChg>
      </pc:sldChg>
      <pc:sldChg chg="addSp modSp add">
        <pc:chgData name="jan.willem.kooi@interaccess.nl" userId="97efbf116aa12408" providerId="LiveId" clId="{5958154D-664F-4AF5-8562-77A77E5A76EA}" dt="2019-10-22T10:33:58.515" v="1781" actId="1076"/>
        <pc:sldMkLst>
          <pc:docMk/>
          <pc:sldMk cId="3402765880" sldId="416"/>
        </pc:sldMkLst>
        <pc:spChg chg="mod">
          <ac:chgData name="jan.willem.kooi@interaccess.nl" userId="97efbf116aa12408" providerId="LiveId" clId="{5958154D-664F-4AF5-8562-77A77E5A76EA}" dt="2019-10-22T10:33:58.515" v="1781" actId="1076"/>
          <ac:spMkLst>
            <pc:docMk/>
            <pc:sldMk cId="3402765880" sldId="416"/>
            <ac:spMk id="2" creationId="{C76779EF-72F4-4372-8555-12E49EF22A6E}"/>
          </ac:spMkLst>
        </pc:spChg>
        <pc:picChg chg="add mod">
          <ac:chgData name="jan.willem.kooi@interaccess.nl" userId="97efbf116aa12408" providerId="LiveId" clId="{5958154D-664F-4AF5-8562-77A77E5A76EA}" dt="2019-10-22T10:33:52.329" v="1780" actId="1076"/>
          <ac:picMkLst>
            <pc:docMk/>
            <pc:sldMk cId="3402765880" sldId="416"/>
            <ac:picMk id="3" creationId="{3FFBD575-6ADA-423E-97CC-19579A494E36}"/>
          </ac:picMkLst>
        </pc:picChg>
      </pc:sldChg>
      <pc:sldChg chg="addSp modSp add ord modNotesTx">
        <pc:chgData name="jan.willem.kooi@interaccess.nl" userId="97efbf116aa12408" providerId="LiveId" clId="{5958154D-664F-4AF5-8562-77A77E5A76EA}" dt="2019-10-22T13:57:08.958" v="4371" actId="113"/>
        <pc:sldMkLst>
          <pc:docMk/>
          <pc:sldMk cId="306189179" sldId="417"/>
        </pc:sldMkLst>
        <pc:spChg chg="add mod">
          <ac:chgData name="jan.willem.kooi@interaccess.nl" userId="97efbf116aa12408" providerId="LiveId" clId="{5958154D-664F-4AF5-8562-77A77E5A76EA}" dt="2019-10-22T13:57:08.958" v="4371" actId="113"/>
          <ac:spMkLst>
            <pc:docMk/>
            <pc:sldMk cId="306189179" sldId="417"/>
            <ac:spMk id="2" creationId="{7FBF627D-F191-41DB-B871-406151147EF2}"/>
          </ac:spMkLst>
        </pc:spChg>
        <pc:spChg chg="add mod">
          <ac:chgData name="jan.willem.kooi@interaccess.nl" userId="97efbf116aa12408" providerId="LiveId" clId="{5958154D-664F-4AF5-8562-77A77E5A76EA}" dt="2019-10-22T10:42:11.972" v="2074" actId="20577"/>
          <ac:spMkLst>
            <pc:docMk/>
            <pc:sldMk cId="306189179" sldId="417"/>
            <ac:spMk id="3" creationId="{895E41BD-B06A-4B50-80A1-3DA776534B7C}"/>
          </ac:spMkLst>
        </pc:spChg>
      </pc:sldChg>
      <pc:sldChg chg="addSp delSp modSp add modNotesTx">
        <pc:chgData name="jan.willem.kooi@interaccess.nl" userId="97efbf116aa12408" providerId="LiveId" clId="{5958154D-664F-4AF5-8562-77A77E5A76EA}" dt="2019-10-22T13:57:04.675" v="4370" actId="113"/>
        <pc:sldMkLst>
          <pc:docMk/>
          <pc:sldMk cId="2999594019" sldId="418"/>
        </pc:sldMkLst>
        <pc:spChg chg="mod">
          <ac:chgData name="jan.willem.kooi@interaccess.nl" userId="97efbf116aa12408" providerId="LiveId" clId="{5958154D-664F-4AF5-8562-77A77E5A76EA}" dt="2019-10-22T13:57:04.675" v="4370" actId="113"/>
          <ac:spMkLst>
            <pc:docMk/>
            <pc:sldMk cId="2999594019" sldId="418"/>
            <ac:spMk id="2" creationId="{E969AB8E-42FD-4827-9037-E782D6B57840}"/>
          </ac:spMkLst>
        </pc:spChg>
        <pc:spChg chg="add del">
          <ac:chgData name="jan.willem.kooi@interaccess.nl" userId="97efbf116aa12408" providerId="LiveId" clId="{5958154D-664F-4AF5-8562-77A77E5A76EA}" dt="2019-10-22T10:49:25.658" v="2260"/>
          <ac:spMkLst>
            <pc:docMk/>
            <pc:sldMk cId="2999594019" sldId="418"/>
            <ac:spMk id="3" creationId="{F4C042D2-0587-47F6-A603-99E02A53AE0C}"/>
          </ac:spMkLst>
        </pc:spChg>
        <pc:spChg chg="add mod">
          <ac:chgData name="jan.willem.kooi@interaccess.nl" userId="97efbf116aa12408" providerId="LiveId" clId="{5958154D-664F-4AF5-8562-77A77E5A76EA}" dt="2019-10-22T10:52:24.291" v="2378" actId="20577"/>
          <ac:spMkLst>
            <pc:docMk/>
            <pc:sldMk cId="2999594019" sldId="418"/>
            <ac:spMk id="4" creationId="{86054AB7-0C1B-41C8-B142-D239D4D0A3F1}"/>
          </ac:spMkLst>
        </pc:spChg>
      </pc:sldChg>
      <pc:sldChg chg="addSp modSp add modNotesTx">
        <pc:chgData name="jan.willem.kooi@interaccess.nl" userId="97efbf116aa12408" providerId="LiveId" clId="{5958154D-664F-4AF5-8562-77A77E5A76EA}" dt="2019-10-22T13:57:13.601" v="4372" actId="113"/>
        <pc:sldMkLst>
          <pc:docMk/>
          <pc:sldMk cId="2729049956" sldId="419"/>
        </pc:sldMkLst>
        <pc:spChg chg="mod">
          <ac:chgData name="jan.willem.kooi@interaccess.nl" userId="97efbf116aa12408" providerId="LiveId" clId="{5958154D-664F-4AF5-8562-77A77E5A76EA}" dt="2019-10-22T13:57:13.601" v="4372" actId="113"/>
          <ac:spMkLst>
            <pc:docMk/>
            <pc:sldMk cId="2729049956" sldId="419"/>
            <ac:spMk id="2" creationId="{2E3835C4-E6E4-452C-9316-77F9DACB6826}"/>
          </ac:spMkLst>
        </pc:spChg>
        <pc:spChg chg="add mod">
          <ac:chgData name="jan.willem.kooi@interaccess.nl" userId="97efbf116aa12408" providerId="LiveId" clId="{5958154D-664F-4AF5-8562-77A77E5A76EA}" dt="2019-10-22T12:57:18.587" v="3321" actId="20577"/>
          <ac:spMkLst>
            <pc:docMk/>
            <pc:sldMk cId="2729049956" sldId="419"/>
            <ac:spMk id="3" creationId="{E97A7F82-8A8D-4AE9-8423-87CAA00AE86C}"/>
          </ac:spMkLst>
        </pc:spChg>
      </pc:sldChg>
      <pc:sldChg chg="modSp add">
        <pc:chgData name="jan.willem.kooi@interaccess.nl" userId="97efbf116aa12408" providerId="LiveId" clId="{5958154D-664F-4AF5-8562-77A77E5A76EA}" dt="2019-10-22T13:57:17.540" v="4373" actId="113"/>
        <pc:sldMkLst>
          <pc:docMk/>
          <pc:sldMk cId="1596131874" sldId="420"/>
        </pc:sldMkLst>
        <pc:spChg chg="mod">
          <ac:chgData name="jan.willem.kooi@interaccess.nl" userId="97efbf116aa12408" providerId="LiveId" clId="{5958154D-664F-4AF5-8562-77A77E5A76EA}" dt="2019-10-22T13:57:17.540" v="4373" actId="113"/>
          <ac:spMkLst>
            <pc:docMk/>
            <pc:sldMk cId="1596131874" sldId="420"/>
            <ac:spMk id="2" creationId="{2E3835C4-E6E4-452C-9316-77F9DACB6826}"/>
          </ac:spMkLst>
        </pc:spChg>
        <pc:spChg chg="mod">
          <ac:chgData name="jan.willem.kooi@interaccess.nl" userId="97efbf116aa12408" providerId="LiveId" clId="{5958154D-664F-4AF5-8562-77A77E5A76EA}" dt="2019-10-22T12:52:21.807" v="3113" actId="20577"/>
          <ac:spMkLst>
            <pc:docMk/>
            <pc:sldMk cId="1596131874" sldId="420"/>
            <ac:spMk id="3" creationId="{E97A7F82-8A8D-4AE9-8423-87CAA00AE86C}"/>
          </ac:spMkLst>
        </pc:spChg>
      </pc:sldChg>
      <pc:sldChg chg="addSp modSp add">
        <pc:chgData name="jan.willem.kooi@interaccess.nl" userId="97efbf116aa12408" providerId="LiveId" clId="{5958154D-664F-4AF5-8562-77A77E5A76EA}" dt="2019-10-22T13:52:07.542" v="4319" actId="1076"/>
        <pc:sldMkLst>
          <pc:docMk/>
          <pc:sldMk cId="4083300252" sldId="421"/>
        </pc:sldMkLst>
        <pc:spChg chg="mod">
          <ac:chgData name="jan.willem.kooi@interaccess.nl" userId="97efbf116aa12408" providerId="LiveId" clId="{5958154D-664F-4AF5-8562-77A77E5A76EA}" dt="2019-10-22T13:51:57.631" v="4316" actId="403"/>
          <ac:spMkLst>
            <pc:docMk/>
            <pc:sldMk cId="4083300252" sldId="421"/>
            <ac:spMk id="2" creationId="{509A8396-CCBF-48E6-8EC1-4DCDA920801E}"/>
          </ac:spMkLst>
        </pc:spChg>
        <pc:spChg chg="add mod">
          <ac:chgData name="jan.willem.kooi@interaccess.nl" userId="97efbf116aa12408" providerId="LiveId" clId="{5958154D-664F-4AF5-8562-77A77E5A76EA}" dt="2019-10-22T13:52:07.542" v="4319" actId="1076"/>
          <ac:spMkLst>
            <pc:docMk/>
            <pc:sldMk cId="4083300252" sldId="421"/>
            <ac:spMk id="3" creationId="{23ECF321-741D-4B85-9638-DA35C6988CA3}"/>
          </ac:spMkLst>
        </pc:spChg>
      </pc:sldChg>
      <pc:sldChg chg="addSp delSp modSp add ord modAnim">
        <pc:chgData name="jan.willem.kooi@interaccess.nl" userId="97efbf116aa12408" providerId="LiveId" clId="{5958154D-664F-4AF5-8562-77A77E5A76EA}" dt="2019-10-22T13:56:58.012" v="4369" actId="113"/>
        <pc:sldMkLst>
          <pc:docMk/>
          <pc:sldMk cId="3925596621" sldId="422"/>
        </pc:sldMkLst>
        <pc:spChg chg="mod">
          <ac:chgData name="jan.willem.kooi@interaccess.nl" userId="97efbf116aa12408" providerId="LiveId" clId="{5958154D-664F-4AF5-8562-77A77E5A76EA}" dt="2019-10-22T13:56:58.012" v="4369" actId="113"/>
          <ac:spMkLst>
            <pc:docMk/>
            <pc:sldMk cId="3925596621" sldId="422"/>
            <ac:spMk id="2" creationId="{40CA222D-F92D-464E-A80E-7FBE678351B9}"/>
          </ac:spMkLst>
        </pc:spChg>
        <pc:spChg chg="add del mod">
          <ac:chgData name="jan.willem.kooi@interaccess.nl" userId="97efbf116aa12408" providerId="LiveId" clId="{5958154D-664F-4AF5-8562-77A77E5A76EA}" dt="2019-10-22T13:27:03.659" v="3486" actId="11529"/>
          <ac:spMkLst>
            <pc:docMk/>
            <pc:sldMk cId="3925596621" sldId="422"/>
            <ac:spMk id="5" creationId="{88E5F8A8-2ACC-4512-8FB5-3211119454EB}"/>
          </ac:spMkLst>
        </pc:spChg>
        <pc:spChg chg="add mod">
          <ac:chgData name="jan.willem.kooi@interaccess.nl" userId="97efbf116aa12408" providerId="LiveId" clId="{5958154D-664F-4AF5-8562-77A77E5A76EA}" dt="2019-10-22T13:54:02.209" v="4336" actId="14100"/>
          <ac:spMkLst>
            <pc:docMk/>
            <pc:sldMk cId="3925596621" sldId="422"/>
            <ac:spMk id="6" creationId="{C8C464DF-81C9-4FB2-B3ED-374DE4B91440}"/>
          </ac:spMkLst>
        </pc:spChg>
        <pc:spChg chg="add del mod">
          <ac:chgData name="jan.willem.kooi@interaccess.nl" userId="97efbf116aa12408" providerId="LiveId" clId="{5958154D-664F-4AF5-8562-77A77E5A76EA}" dt="2019-10-22T13:54:33.615" v="4338" actId="11529"/>
          <ac:spMkLst>
            <pc:docMk/>
            <pc:sldMk cId="3925596621" sldId="422"/>
            <ac:spMk id="7" creationId="{05F7BED9-FCF2-4BAD-AC6E-FAB92FA0E6F4}"/>
          </ac:spMkLst>
        </pc:spChg>
        <pc:spChg chg="add mod">
          <ac:chgData name="jan.willem.kooi@interaccess.nl" userId="97efbf116aa12408" providerId="LiveId" clId="{5958154D-664F-4AF5-8562-77A77E5A76EA}" dt="2019-10-22T13:55:58.705" v="4366" actId="14100"/>
          <ac:spMkLst>
            <pc:docMk/>
            <pc:sldMk cId="3925596621" sldId="422"/>
            <ac:spMk id="8" creationId="{7DCCE3E5-A916-49F8-92D8-98E5E4C027B1}"/>
          </ac:spMkLst>
        </pc:spChg>
        <pc:graphicFrameChg chg="add del">
          <ac:chgData name="jan.willem.kooi@interaccess.nl" userId="97efbf116aa12408" providerId="LiveId" clId="{5958154D-664F-4AF5-8562-77A77E5A76EA}" dt="2019-10-22T13:25:41.938" v="3476"/>
          <ac:graphicFrameMkLst>
            <pc:docMk/>
            <pc:sldMk cId="3925596621" sldId="422"/>
            <ac:graphicFrameMk id="3" creationId="{834620D6-D9BC-48E8-BBCF-AF130D7DEAD3}"/>
          </ac:graphicFrameMkLst>
        </pc:graphicFrameChg>
        <pc:graphicFrameChg chg="add mod modGraphic">
          <ac:chgData name="jan.willem.kooi@interaccess.nl" userId="97efbf116aa12408" providerId="LiveId" clId="{5958154D-664F-4AF5-8562-77A77E5A76EA}" dt="2019-10-22T13:53:55.440" v="4334" actId="14100"/>
          <ac:graphicFrameMkLst>
            <pc:docMk/>
            <pc:sldMk cId="3925596621" sldId="422"/>
            <ac:graphicFrameMk id="4" creationId="{5732EBDF-9DF2-4E95-B635-379041212C26}"/>
          </ac:graphicFrameMkLst>
        </pc:graphicFrameChg>
      </pc:sldChg>
      <pc:sldChg chg="addSp delSp modSp add ord modNotesTx">
        <pc:chgData name="jan.willem.kooi@interaccess.nl" userId="97efbf116aa12408" providerId="LiveId" clId="{5958154D-664F-4AF5-8562-77A77E5A76EA}" dt="2019-10-22T13:43:00.004" v="4100" actId="1076"/>
        <pc:sldMkLst>
          <pc:docMk/>
          <pc:sldMk cId="1560708771" sldId="423"/>
        </pc:sldMkLst>
        <pc:spChg chg="mod">
          <ac:chgData name="jan.willem.kooi@interaccess.nl" userId="97efbf116aa12408" providerId="LiveId" clId="{5958154D-664F-4AF5-8562-77A77E5A76EA}" dt="2019-10-22T13:42:54.143" v="4099" actId="113"/>
          <ac:spMkLst>
            <pc:docMk/>
            <pc:sldMk cId="1560708771" sldId="423"/>
            <ac:spMk id="2" creationId="{3BF768B8-C35D-4D3A-AE8F-A3B6B2E459E0}"/>
          </ac:spMkLst>
        </pc:spChg>
        <pc:spChg chg="add mod">
          <ac:chgData name="jan.willem.kooi@interaccess.nl" userId="97efbf116aa12408" providerId="LiveId" clId="{5958154D-664F-4AF5-8562-77A77E5A76EA}" dt="2019-10-22T13:43:00.004" v="4100" actId="1076"/>
          <ac:spMkLst>
            <pc:docMk/>
            <pc:sldMk cId="1560708771" sldId="423"/>
            <ac:spMk id="3" creationId="{CBEFCC61-372E-4E92-80A2-B539EABC10DD}"/>
          </ac:spMkLst>
        </pc:spChg>
        <pc:spChg chg="add del">
          <ac:chgData name="jan.willem.kooi@interaccess.nl" userId="97efbf116aa12408" providerId="LiveId" clId="{5958154D-664F-4AF5-8562-77A77E5A76EA}" dt="2019-10-22T13:35:34.644" v="3842"/>
          <ac:spMkLst>
            <pc:docMk/>
            <pc:sldMk cId="1560708771" sldId="423"/>
            <ac:spMk id="4" creationId="{2D4007ED-D7B7-46FC-892E-B686C79375AB}"/>
          </ac:spMkLst>
        </pc:spChg>
      </pc:sldChg>
      <pc:sldChg chg="modSp add ord">
        <pc:chgData name="jan.willem.kooi@interaccess.nl" userId="97efbf116aa12408" providerId="LiveId" clId="{5958154D-664F-4AF5-8562-77A77E5A76EA}" dt="2019-10-22T13:42:28.098" v="4096" actId="113"/>
        <pc:sldMkLst>
          <pc:docMk/>
          <pc:sldMk cId="2003151534" sldId="424"/>
        </pc:sldMkLst>
        <pc:spChg chg="mod">
          <ac:chgData name="jan.willem.kooi@interaccess.nl" userId="97efbf116aa12408" providerId="LiveId" clId="{5958154D-664F-4AF5-8562-77A77E5A76EA}" dt="2019-10-22T13:41:55.893" v="4094" actId="13926"/>
          <ac:spMkLst>
            <pc:docMk/>
            <pc:sldMk cId="2003151534" sldId="424"/>
            <ac:spMk id="6" creationId="{00000000-0000-0000-0000-000000000000}"/>
          </ac:spMkLst>
        </pc:spChg>
        <pc:spChg chg="mod">
          <ac:chgData name="jan.willem.kooi@interaccess.nl" userId="97efbf116aa12408" providerId="LiveId" clId="{5958154D-664F-4AF5-8562-77A77E5A76EA}" dt="2019-10-22T13:42:28.098" v="4096" actId="113"/>
          <ac:spMkLst>
            <pc:docMk/>
            <pc:sldMk cId="2003151534" sldId="424"/>
            <ac:spMk id="7" creationId="{00000000-0000-0000-0000-000000000000}"/>
          </ac:spMkLst>
        </pc:spChg>
      </pc:sldChg>
      <pc:sldChg chg="add ord">
        <pc:chgData name="jan.willem.kooi@interaccess.nl" userId="97efbf116aa12408" providerId="LiveId" clId="{5958154D-664F-4AF5-8562-77A77E5A76EA}" dt="2019-10-23T10:02:16.613" v="4410"/>
        <pc:sldMkLst>
          <pc:docMk/>
          <pc:sldMk cId="3039881854" sldId="425"/>
        </pc:sldMkLst>
      </pc:sldChg>
      <pc:sldMasterChg chg="modSldLayout">
        <pc:chgData name="jan.willem.kooi@interaccess.nl" userId="97efbf116aa12408" providerId="LiveId" clId="{5958154D-664F-4AF5-8562-77A77E5A76EA}" dt="2019-10-22T13:29:03.112" v="3489"/>
        <pc:sldMasterMkLst>
          <pc:docMk/>
          <pc:sldMasterMk cId="0" sldId="2147483673"/>
        </pc:sldMasterMkLst>
        <pc:sldLayoutChg chg="addSp modSp">
          <pc:chgData name="jan.willem.kooi@interaccess.nl" userId="97efbf116aa12408" providerId="LiveId" clId="{5958154D-664F-4AF5-8562-77A77E5A76EA}" dt="2019-10-22T13:29:03.112" v="3489"/>
          <pc:sldLayoutMkLst>
            <pc:docMk/>
            <pc:sldMasterMk cId="0" sldId="2147483673"/>
            <pc:sldLayoutMk cId="0" sldId="2147483663"/>
          </pc:sldLayoutMkLst>
          <pc:spChg chg="add">
            <ac:chgData name="jan.willem.kooi@interaccess.nl" userId="97efbf116aa12408" providerId="LiveId" clId="{5958154D-664F-4AF5-8562-77A77E5A76EA}" dt="2019-10-22T09:35:36.245" v="267"/>
            <ac:spMkLst>
              <pc:docMk/>
              <pc:sldMasterMk cId="0" sldId="2147483673"/>
              <pc:sldLayoutMk cId="0" sldId="2147483663"/>
              <ac:spMk id="6" creationId="{2A296518-2C3A-4A86-B953-DC959A456591}"/>
            </ac:spMkLst>
          </pc:spChg>
          <pc:spChg chg="add">
            <ac:chgData name="jan.willem.kooi@interaccess.nl" userId="97efbf116aa12408" providerId="LiveId" clId="{5958154D-664F-4AF5-8562-77A77E5A76EA}" dt="2019-10-22T13:29:03.112" v="3489"/>
            <ac:spMkLst>
              <pc:docMk/>
              <pc:sldMasterMk cId="0" sldId="2147483673"/>
              <pc:sldLayoutMk cId="0" sldId="2147483663"/>
              <ac:spMk id="7" creationId="{3CF8E27F-C01D-4A5E-9745-5D2112C8B375}"/>
            </ac:spMkLst>
          </pc:spChg>
          <pc:picChg chg="add mod">
            <ac:chgData name="jan.willem.kooi@interaccess.nl" userId="97efbf116aa12408" providerId="LiveId" clId="{5958154D-664F-4AF5-8562-77A77E5A76EA}" dt="2019-10-22T09:24:30.475" v="14" actId="1076"/>
            <ac:picMkLst>
              <pc:docMk/>
              <pc:sldMasterMk cId="0" sldId="2147483673"/>
              <pc:sldLayoutMk cId="0" sldId="2147483663"/>
              <ac:picMk id="4" creationId="{95305CD0-275A-4503-9AB6-D1A3966600B7}"/>
            </ac:picMkLst>
          </pc:picChg>
          <pc:picChg chg="add mod">
            <ac:chgData name="jan.willem.kooi@interaccess.nl" userId="97efbf116aa12408" providerId="LiveId" clId="{5958154D-664F-4AF5-8562-77A77E5A76EA}" dt="2019-10-22T09:24:20.323" v="13" actId="1076"/>
            <ac:picMkLst>
              <pc:docMk/>
              <pc:sldMasterMk cId="0" sldId="2147483673"/>
              <pc:sldLayoutMk cId="0" sldId="2147483663"/>
              <ac:picMk id="5" creationId="{556C265B-8825-4A54-958D-480912EDE312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15288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4be0ee1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4be0ee1a_6_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Let op: </a:t>
            </a:r>
            <a:r>
              <a:rPr lang="en-US" dirty="0" err="1"/>
              <a:t>inrichten</a:t>
            </a:r>
            <a:r>
              <a:rPr lang="en-US" dirty="0"/>
              <a:t> van </a:t>
            </a:r>
            <a:r>
              <a:rPr lang="en-US" dirty="0" err="1"/>
              <a:t>voorzieningen</a:t>
            </a:r>
            <a:r>
              <a:rPr lang="en-US" dirty="0"/>
              <a:t>,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organisatie</a:t>
            </a:r>
            <a:r>
              <a:rPr lang="en-US" dirty="0"/>
              <a:t>  (</a:t>
            </a:r>
            <a:r>
              <a:rPr lang="en-US" dirty="0" err="1"/>
              <a:t>ook</a:t>
            </a:r>
            <a:r>
              <a:rPr lang="en-US" dirty="0"/>
              <a:t> de </a:t>
            </a:r>
            <a:r>
              <a:rPr lang="en-US" dirty="0" err="1"/>
              <a:t>andere</a:t>
            </a:r>
            <a:r>
              <a:rPr lang="en-US" dirty="0"/>
              <a:t>).</a:t>
            </a:r>
          </a:p>
          <a:p>
            <a:r>
              <a:rPr lang="en-US" dirty="0"/>
              <a:t>OR </a:t>
            </a:r>
            <a:r>
              <a:rPr lang="en-US" dirty="0" err="1"/>
              <a:t>traject</a:t>
            </a:r>
            <a:r>
              <a:rPr lang="en-US" dirty="0"/>
              <a:t>: </a:t>
            </a:r>
            <a:r>
              <a:rPr lang="en-US" dirty="0" err="1"/>
              <a:t>voor</a:t>
            </a:r>
            <a:r>
              <a:rPr lang="en-US" dirty="0"/>
              <a:t> het </a:t>
            </a:r>
            <a:r>
              <a:rPr lang="en-US" dirty="0" err="1"/>
              <a:t>geheel</a:t>
            </a:r>
            <a:r>
              <a:rPr lang="en-US" dirty="0"/>
              <a:t>.</a:t>
            </a:r>
          </a:p>
          <a:p>
            <a:r>
              <a:rPr lang="en-US" dirty="0" err="1"/>
              <a:t>Advies</a:t>
            </a:r>
            <a:r>
              <a:rPr lang="en-US" dirty="0"/>
              <a:t> </a:t>
            </a:r>
            <a:r>
              <a:rPr lang="nl-NL" dirty="0"/>
              <a:t>aanvraag in juni</a:t>
            </a:r>
            <a:endParaRPr lang="en-US" dirty="0"/>
          </a:p>
          <a:p>
            <a:r>
              <a:rPr lang="nl-NL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Toegelicht wordt dat het werk in de proeftuin tijdelijk werk is en benadrukken aan medewerkers dat de proeftuinen dus geen voorloper zijn van de </a:t>
            </a:r>
            <a:r>
              <a:rPr lang="nl-NL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nw</a:t>
            </a:r>
            <a:r>
              <a:rPr lang="nl-NL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organisatie in die zin dat mensen daardoor al een plek hebben gekregen." Er volgt straks een ronde voor iedereen.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/>
          <a:lstStyle/>
          <a:p>
            <a:fld id="{B68D2766-C49B-4C1A-9FEE-6F146754B02B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889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4be0ee1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4be0ee1a_6_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4be0ee1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4be0ee1a_6_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4be0ee1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4be0ee1a_6_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4be0ee1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4be0ee1a_6_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4be0ee1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4be0ee1a_6_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9" name="Google Shape;2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4be0ee1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4be0ee1a_6_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4be0ee1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4be0ee1a_6_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/>
              <a:t>Agenda en programma volgende slide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4be0ee1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4be0ee1a_6_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4be0ee1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4be0ee1a_6_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4be0ee1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4be0ee1a_6_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4be0ee1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4be0ee1a_6_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4be0ee1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4be0ee1a_6_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/>
              <a:t>‘s Morgen met stake holders. Nu nog niet alle stake holders uitgenodigd.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/>
              <a:t>Lunch is voor iedereen die wil (dus ook de stakeholders)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nl-NL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/>
              <a:t>‘s middag alleen voor mensen in de teams + PO + SM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5464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4be0ee1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4be0ee1a_6_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6772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400"/>
              <a:t>Dilema: 1 team versus meerdere teams. Organisch laten ontstaan. Moet veel samenwerking zijn en opereren als 1 team hoewel er expertises zijn</a:t>
            </a:r>
          </a:p>
          <a:p>
            <a:r>
              <a:rPr lang="nl-NL" sz="1400"/>
              <a:t>Indeling en doelstelling mag aangescherpt worden vanmiddag</a:t>
            </a:r>
          </a:p>
        </p:txBody>
      </p:sp>
    </p:spTree>
    <p:extLst>
      <p:ext uri="{BB962C8B-B14F-4D97-AF65-F5344CB8AC3E}">
        <p14:creationId xmlns:p14="http://schemas.microsoft.com/office/powerpoint/2010/main" val="33261374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4be0ee1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4be0ee1a_6_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37138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52315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1600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4be0ee1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4be0ee1a_6_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/>
              <a:t>‘s Morgen met stake holders. Nu nog niet alle stake holders uitgenodigd.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/>
              <a:t>Lunch is voor iedereen die wil (dus ook de stakeholders)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nl-NL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/>
              <a:t>‘s middag alleen voor mensen in de teams + PO + SM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394460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Even voorstellen van de kerngroep</a:t>
            </a:r>
          </a:p>
        </p:txBody>
      </p:sp>
    </p:spTree>
    <p:extLst>
      <p:ext uri="{BB962C8B-B14F-4D97-AF65-F5344CB8AC3E}">
        <p14:creationId xmlns:p14="http://schemas.microsoft.com/office/powerpoint/2010/main" val="3373166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Jeff Sutherland heeft samen met Ken Schwaber Scrum ontwikkeld.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4E6AA-C5E5-4A3E-8460-79F2BE99BEBD}" type="slidenum">
              <a:rPr lang="nl-NL" smtClean="0"/>
              <a:t>33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34472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Niet eerste de cake, dan de vulling en daarna de slagroom met frambozen</a:t>
            </a:r>
          </a:p>
          <a:p>
            <a:r>
              <a:rPr lang="nl-NL"/>
              <a:t>Elke sprint een taartpuntje met alle lagen.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4E6AA-C5E5-4A3E-8460-79F2BE99BEBD}" type="slidenum">
              <a:rPr lang="nl-NL" smtClean="0"/>
              <a:t>35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120486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40821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92007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Aanmelden en accountnaam doorgeven.</a:t>
            </a:r>
          </a:p>
          <a:p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51234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GitHub zeker</a:t>
            </a:r>
          </a:p>
          <a:p>
            <a:r>
              <a:rPr lang="nl-NL"/>
              <a:t>e-mail onvermijdelijk</a:t>
            </a:r>
          </a:p>
          <a:p>
            <a:r>
              <a:rPr lang="nl-NL"/>
              <a:t>Slack: kan, hoeft niet. Laat ik over aan de groep</a:t>
            </a:r>
          </a:p>
          <a:p>
            <a:r>
              <a:rPr lang="nl-NL"/>
              <a:t>Trello: liever niet. Wel als bron van oude project Convenant Gemeenten</a:t>
            </a:r>
          </a:p>
        </p:txBody>
      </p:sp>
    </p:spTree>
    <p:extLst>
      <p:ext uri="{BB962C8B-B14F-4D97-AF65-F5344CB8AC3E}">
        <p14:creationId xmlns:p14="http://schemas.microsoft.com/office/powerpoint/2010/main" val="2938364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Samenwerk dag. Wissel contact gegevens uit. Welke tooling. </a:t>
            </a:r>
          </a:p>
        </p:txBody>
      </p:sp>
    </p:spTree>
    <p:extLst>
      <p:ext uri="{BB962C8B-B14F-4D97-AF65-F5344CB8AC3E}">
        <p14:creationId xmlns:p14="http://schemas.microsoft.com/office/powerpoint/2010/main" val="11058164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3769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4be0ee1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4be0ee1a_6_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237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4be0ee1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4be0ee1a_6_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/>
              <a:t>Scrum komt in de middag aan bod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4be0ee1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4be0ee1a_6_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/>
              <a:t>Zorgt voor aansluiting wensen van gemeenten en het team.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/>
              <a:t>Zorgt voor draagvlak (Stakeholder management)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/>
              <a:t>Verantwoordelijk voor de Product Backlog (welke kant gaan we uit)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nl-NL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nl-NL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Na elke demo kijken of product visie nog klopt.</a:t>
            </a:r>
          </a:p>
          <a:p>
            <a:r>
              <a:rPr lang="nl-NL"/>
              <a:t>1 gemeente is Utrecht, zoeken naar meer.</a:t>
            </a:r>
          </a:p>
          <a:p>
            <a:r>
              <a:rPr lang="nl-NL"/>
              <a:t>2 user groepen: Burgers en Trouwambtenaren</a:t>
            </a:r>
          </a:p>
        </p:txBody>
      </p:sp>
    </p:spTree>
    <p:extLst>
      <p:ext uri="{BB962C8B-B14F-4D97-AF65-F5344CB8AC3E}">
        <p14:creationId xmlns:p14="http://schemas.microsoft.com/office/powerpoint/2010/main" val="3553828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4be0ee1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4be0ee1a_6_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4be0ee1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4be0ee1a_6_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/>
              <a:t>Je mag ook de slide met de taart pakken.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een titel">
  <p:cSld name="Alleen titel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Titel en 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7962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2C4AF-D195-47F2-8A33-BBE8BC95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32" y="0"/>
            <a:ext cx="8680267" cy="697706"/>
          </a:xfrm>
        </p:spPr>
        <p:txBody>
          <a:bodyPr/>
          <a:lstStyle>
            <a:lvl1pPr>
              <a:defRPr>
                <a:latin typeface="Lucida Sans" panose="020B0602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7476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4" name="Google Shape;119;p28">
            <a:extLst>
              <a:ext uri="{FF2B5EF4-FFF2-40B4-BE49-F238E27FC236}">
                <a16:creationId xmlns:a16="http://schemas.microsoft.com/office/drawing/2014/main" id="{95305CD0-275A-4503-9AB6-D1A3966600B7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81324" y="304650"/>
            <a:ext cx="1939834" cy="112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56C265B-8825-4A54-958D-480912EDE3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571" y="25063"/>
            <a:ext cx="816429" cy="839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ogle Shape;113;p28">
            <a:extLst>
              <a:ext uri="{FF2B5EF4-FFF2-40B4-BE49-F238E27FC236}">
                <a16:creationId xmlns:a16="http://schemas.microsoft.com/office/drawing/2014/main" id="{2A296518-2C3A-4A86-B953-DC959A456591}"/>
              </a:ext>
            </a:extLst>
          </p:cNvPr>
          <p:cNvSpPr/>
          <p:nvPr userDrawn="1"/>
        </p:nvSpPr>
        <p:spPr>
          <a:xfrm flipH="1">
            <a:off x="0" y="4325200"/>
            <a:ext cx="9144000" cy="818400"/>
          </a:xfrm>
          <a:prstGeom prst="snip1Rect">
            <a:avLst>
              <a:gd name="adj" fmla="val 50000"/>
            </a:avLst>
          </a:prstGeom>
          <a:solidFill>
            <a:srgbClr val="54D8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CF8E27F-C01D-4A5E-9745-5D2112C8B375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78529740-9F3A-41A0-9184-EDD7A8843EF9}" type="slidenum">
              <a:rPr lang="nl-NL" sz="1350" smtClean="0"/>
              <a:pPr/>
              <a:t>‹#›</a:t>
            </a:fld>
            <a:endParaRPr lang="nl-NL" sz="13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4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nl/url?sa=i&amp;rct=j&amp;q=&amp;esrc=s&amp;source=images&amp;cd=&amp;ved=2ahUKEwjG34H0gYPjAhWK6qQKHabHBegQjRx6BAgBEAU&amp;url=https://www.jongerius.nl/telefonistereceptioniste-backoffice-medewerker&amp;psig=AOvVaw3Oj1M0U756ZjUsSTBLMiiz&amp;ust=1561496477817234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hyperlink" Target="https://www.google.nl/url?sa=i&amp;rct=j&amp;q=&amp;esrc=s&amp;source=images&amp;cd=&amp;ved=2ahUKEwi4ssvT4oLjAhUEKVAKHTdcBboQjRx6BAgBEAU&amp;url=https://www.viag.nl/actuele-thema-s/samen-organiseren/common-ground/oproep-we-zoeken-z-s-m-nog-een-paar-gemeentelijke-deelnemers-aan-de-fieldlab-common-ground&amp;psig=AOvVaw2zjTyKz9rEe9hVvUdrE8wW&amp;ust=1561488105906146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hyperlink" Target="https://www.google.nl/url?sa=i&amp;rct=j&amp;q=&amp;esrc=s&amp;source=images&amp;cd=&amp;ved=2ahUKEwjL4fWP7L7iAhXDJFAKHaUDCpkQjRx6BAgBEAU&amp;url=https://nl.wikipedia.org/wiki/Wapen_van_Groningen_(stad)&amp;psig=AOvVaw3xwEf8AoXSOl08_g_ceX40&amp;ust=1559154188870178" TargetMode="Externa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11" Type="http://schemas.openxmlformats.org/officeDocument/2006/relationships/image" Target="../media/image26.png"/><Relationship Id="rId5" Type="http://schemas.openxmlformats.org/officeDocument/2006/relationships/image" Target="../media/image21.jpeg"/><Relationship Id="rId15" Type="http://schemas.openxmlformats.org/officeDocument/2006/relationships/image" Target="../media/image29.jpeg"/><Relationship Id="rId10" Type="http://schemas.openxmlformats.org/officeDocument/2006/relationships/image" Target="../media/image25.png"/><Relationship Id="rId4" Type="http://schemas.openxmlformats.org/officeDocument/2006/relationships/hyperlink" Target="https://www.google.nl/url?sa=i&amp;rct=j&amp;q=&amp;esrc=s&amp;source=images&amp;cd=&amp;cad=rja&amp;uact=8&amp;ved=&amp;url=https://www.gemeentebanen.nl/overheden/gemeente-eindhoven&amp;psig=AOvVaw0Xa8l-PLzVWPGlTpg3KJDZ&amp;ust=1541627780613120" TargetMode="External"/><Relationship Id="rId9" Type="http://schemas.openxmlformats.org/officeDocument/2006/relationships/image" Target="../media/image24.png"/><Relationship Id="rId14" Type="http://schemas.openxmlformats.org/officeDocument/2006/relationships/hyperlink" Target="https://www.google.nl/url?sa=i&amp;rct=j&amp;q=&amp;esrc=s&amp;source=images&amp;cd=&amp;ved=2ahUKEwjAnvWJs4fjAhXBsaQKHcJSAKwQjRx6BAgBEAU&amp;url=https://rtmportparty.nl/portfolio-item/gemeente-rotterdam/&amp;psig=AOvVaw3O4BgaegjEWD64NRGq2dTn&amp;ust=1561647113450495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nl/url?sa=i&amp;rct=j&amp;q=&amp;esrc=s&amp;source=images&amp;cd=&amp;ved=2ahUKEwiBoNi424LjAhXKwKQKHeLdA4AQjRx6BAgBEAU&amp;url=http://site.achterhooksefolkloredansers.nl/oude-gebruiken/0073-1992-bruidspaar-en-bruidsschat-001/&amp;psig=AOvVaw0lNoQHw38qc4YQsq6rYZR6&amp;ust=1561486159394521" TargetMode="External"/><Relationship Id="rId3" Type="http://schemas.openxmlformats.org/officeDocument/2006/relationships/hyperlink" Target="https://www.google.nl/url?sa=i&amp;rct=j&amp;q=&amp;esrc=s&amp;source=images&amp;cd=&amp;ved=2ahUKEwi0hMOe3ILjAhUJsaQKHaY0AtkQjRx6BAgBEAU&amp;url=https://www.elhannouche.nl/wie-heeft-recht-op-de-bruidsgave-na-echtscheiding/&amp;psig=AOvVaw0lNoQHw38qc4YQsq6rYZR6&amp;ust=1561486159394521" TargetMode="External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nl/url?sa=i&amp;rct=j&amp;q=&amp;esrc=s&amp;source=images&amp;cd=&amp;ved=2ahUKEwjFufOG3ILjAhVFDOwKHTXpAIgQjRx6BAgBEAU&amp;url=https://www.thailandblog.nl/tag/bruidsschat/&amp;psig=AOvVaw0lNoQHw38qc4YQsq6rYZR6&amp;ust=1561486159394521" TargetMode="External"/><Relationship Id="rId11" Type="http://schemas.openxmlformats.org/officeDocument/2006/relationships/image" Target="../media/image33.jpeg"/><Relationship Id="rId5" Type="http://schemas.openxmlformats.org/officeDocument/2006/relationships/image" Target="../media/image9.png"/><Relationship Id="rId10" Type="http://schemas.openxmlformats.org/officeDocument/2006/relationships/hyperlink" Target="https://www.google.nl/url?sa=i&amp;rct=j&amp;q=&amp;esrc=s&amp;source=images&amp;cd=&amp;ved=2ahUKEwi2tr6Xw8nkAhVELVAKHXOuD4gQjRx6BAgBEAQ&amp;url=https://brightpensioen.nl/ministerie-bzk-brightpensioen-voorbeeld-maatschappelijk-initiatief/&amp;psig=AOvVaw3ReOuuZQvNgNaISZwqxcws&amp;ust=1568317249466973" TargetMode="External"/><Relationship Id="rId4" Type="http://schemas.openxmlformats.org/officeDocument/2006/relationships/image" Target="../media/image30.jpeg"/><Relationship Id="rId9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321&amp;v=oheekef7oJk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JanWillem.Kooi@vng.n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VNG-Realisatie/huwelijksplanner" TargetMode="External"/><Relationship Id="rId4" Type="http://schemas.openxmlformats.org/officeDocument/2006/relationships/hyperlink" Target="https://github.com/VNG-Realisatie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www.google.nl/url?sa=i&amp;rct=j&amp;q=&amp;esrc=s&amp;source=images&amp;cd=&amp;cad=rja&amp;uact=8&amp;ved=2ahUKEwiz7ui27PfgAhXGhrQKHd8GAWkQjRx6BAgBEAU&amp;url=https://www.learningsolutionsmag.com/articles/a-designer-addresses-criticism-of-design-thinking&amp;psig=AOvVaw1Mc-eSHNGQzZqkvADkA4pa&amp;ust=155231659366818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 flipH="1">
            <a:off x="0" y="4325200"/>
            <a:ext cx="9144000" cy="818400"/>
          </a:xfrm>
          <a:prstGeom prst="snip1Rect">
            <a:avLst>
              <a:gd name="adj" fmla="val 50000"/>
            </a:avLst>
          </a:prstGeom>
          <a:solidFill>
            <a:srgbClr val="54D8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3989"/>
            <a:ext cx="3265714" cy="226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353" y="2165131"/>
            <a:ext cx="2099647" cy="216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3016468" y="1027716"/>
            <a:ext cx="411196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 b="1" dirty="0"/>
              <a:t>Huwelijksplanner </a:t>
            </a:r>
          </a:p>
          <a:p>
            <a:pPr algn="ctr"/>
            <a:r>
              <a:rPr lang="nl-NL" sz="3200" dirty="0"/>
              <a:t>cf.</a:t>
            </a:r>
          </a:p>
          <a:p>
            <a:pPr algn="ctr"/>
            <a:r>
              <a:rPr lang="nl-NL" sz="3200" dirty="0"/>
              <a:t>Common Ground</a:t>
            </a:r>
          </a:p>
          <a:p>
            <a:endParaRPr lang="nl-NL" dirty="0"/>
          </a:p>
        </p:txBody>
      </p:sp>
      <p:sp>
        <p:nvSpPr>
          <p:cNvPr id="6" name="Tekstvak 5"/>
          <p:cNvSpPr txBox="1"/>
          <p:nvPr/>
        </p:nvSpPr>
        <p:spPr>
          <a:xfrm>
            <a:off x="405858" y="3363310"/>
            <a:ext cx="4666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solidFill>
                  <a:srgbClr val="FF0000"/>
                </a:solidFill>
              </a:rPr>
              <a:t>We investeren in </a:t>
            </a:r>
            <a:r>
              <a:rPr lang="nl-NL" sz="2400" b="1" dirty="0">
                <a:solidFill>
                  <a:srgbClr val="FF0000"/>
                </a:solidFill>
              </a:rPr>
              <a:t>innovatie</a:t>
            </a:r>
            <a:r>
              <a:rPr lang="nl-NL" sz="24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87834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863BB62-72CA-4083-A191-37CFFB8AA07F}"/>
              </a:ext>
            </a:extLst>
          </p:cNvPr>
          <p:cNvGrpSpPr/>
          <p:nvPr/>
        </p:nvGrpSpPr>
        <p:grpSpPr>
          <a:xfrm rot="19494811" flipH="1">
            <a:off x="7298107" y="1632883"/>
            <a:ext cx="1227428" cy="700718"/>
            <a:chOff x="5776913" y="3405188"/>
            <a:chExt cx="2025650" cy="1158875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B43CB7A4-4EE8-410F-AC63-9AF5C4645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6913" y="3405188"/>
              <a:ext cx="1524000" cy="847725"/>
            </a:xfrm>
            <a:custGeom>
              <a:avLst/>
              <a:gdLst>
                <a:gd name="T0" fmla="*/ 800 w 960"/>
                <a:gd name="T1" fmla="*/ 283 h 534"/>
                <a:gd name="T2" fmla="*/ 960 w 960"/>
                <a:gd name="T3" fmla="*/ 534 h 534"/>
                <a:gd name="T4" fmla="*/ 933 w 960"/>
                <a:gd name="T5" fmla="*/ 160 h 534"/>
                <a:gd name="T6" fmla="*/ 0 w 960"/>
                <a:gd name="T7" fmla="*/ 0 h 534"/>
                <a:gd name="T8" fmla="*/ 800 w 960"/>
                <a:gd name="T9" fmla="*/ 283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534">
                  <a:moveTo>
                    <a:pt x="800" y="283"/>
                  </a:moveTo>
                  <a:lnTo>
                    <a:pt x="960" y="534"/>
                  </a:lnTo>
                  <a:lnTo>
                    <a:pt x="933" y="160"/>
                  </a:lnTo>
                  <a:lnTo>
                    <a:pt x="0" y="0"/>
                  </a:lnTo>
                  <a:lnTo>
                    <a:pt x="800" y="28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342848" fontAlgn="auto">
                <a:spcBef>
                  <a:spcPts val="0"/>
                </a:spcBef>
                <a:spcAft>
                  <a:spcPts val="0"/>
                </a:spcAft>
              </a:pPr>
              <a:endParaRPr lang="en-US" sz="1050">
                <a:solidFill>
                  <a:srgbClr val="CC0000"/>
                </a:solidFill>
                <a:latin typeface="Lucida Sans" panose="020B0602030504020204" pitchFamily="34" charset="77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EB83068-A02B-4861-88BF-7974F5E61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9325" y="4254500"/>
              <a:ext cx="1588" cy="1587"/>
            </a:xfrm>
            <a:custGeom>
              <a:avLst/>
              <a:gdLst>
                <a:gd name="T0" fmla="*/ 7 w 7"/>
                <a:gd name="T1" fmla="*/ 10 h 10"/>
                <a:gd name="T2" fmla="*/ 6 w 7"/>
                <a:gd name="T3" fmla="*/ 2 h 10"/>
                <a:gd name="T4" fmla="*/ 0 w 7"/>
                <a:gd name="T5" fmla="*/ 0 h 10"/>
                <a:gd name="T6" fmla="*/ 7 w 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7" y="10"/>
                  </a:moveTo>
                  <a:lnTo>
                    <a:pt x="6" y="2"/>
                  </a:lnTo>
                  <a:lnTo>
                    <a:pt x="0" y="0"/>
                  </a:lnTo>
                  <a:lnTo>
                    <a:pt x="7" y="10"/>
                  </a:lnTo>
                  <a:close/>
                </a:path>
              </a:pathLst>
            </a:custGeom>
            <a:solidFill>
              <a:srgbClr val="82BF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342848" fontAlgn="auto">
                <a:spcBef>
                  <a:spcPts val="0"/>
                </a:spcBef>
                <a:spcAft>
                  <a:spcPts val="0"/>
                </a:spcAft>
              </a:pPr>
              <a:endParaRPr lang="en-US" sz="1050">
                <a:solidFill>
                  <a:srgbClr val="CC0000"/>
                </a:solidFill>
                <a:latin typeface="Lucida Sans" panose="020B0602030504020204" pitchFamily="34" charset="77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44437506-ACFF-4D17-A135-9370D2F7F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6913" y="3405188"/>
              <a:ext cx="2025650" cy="254000"/>
            </a:xfrm>
            <a:custGeom>
              <a:avLst/>
              <a:gdLst>
                <a:gd name="T0" fmla="*/ 8902 w 12170"/>
                <a:gd name="T1" fmla="*/ 1519 h 1519"/>
                <a:gd name="T2" fmla="*/ 12170 w 12170"/>
                <a:gd name="T3" fmla="*/ 61 h 1519"/>
                <a:gd name="T4" fmla="*/ 0 w 12170"/>
                <a:gd name="T5" fmla="*/ 0 h 1519"/>
                <a:gd name="T6" fmla="*/ 8902 w 12170"/>
                <a:gd name="T7" fmla="*/ 1519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70" h="1519">
                  <a:moveTo>
                    <a:pt x="8902" y="1519"/>
                  </a:moveTo>
                  <a:lnTo>
                    <a:pt x="12170" y="61"/>
                  </a:lnTo>
                  <a:lnTo>
                    <a:pt x="0" y="0"/>
                  </a:lnTo>
                  <a:lnTo>
                    <a:pt x="8902" y="1519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342848" fontAlgn="auto">
                <a:spcBef>
                  <a:spcPts val="0"/>
                </a:spcBef>
                <a:spcAft>
                  <a:spcPts val="0"/>
                </a:spcAft>
              </a:pPr>
              <a:endParaRPr lang="en-US" sz="1050">
                <a:solidFill>
                  <a:srgbClr val="CC0000"/>
                </a:solidFill>
                <a:latin typeface="Lucida Sans" panose="020B0602030504020204" pitchFamily="34" charset="77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1E0999E-69FC-4542-9A1A-AC8774AB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1650" y="3854450"/>
              <a:ext cx="450850" cy="400050"/>
            </a:xfrm>
            <a:custGeom>
              <a:avLst/>
              <a:gdLst>
                <a:gd name="T0" fmla="*/ 0 w 284"/>
                <a:gd name="T1" fmla="*/ 145 h 252"/>
                <a:gd name="T2" fmla="*/ 282 w 284"/>
                <a:gd name="T3" fmla="*/ 252 h 252"/>
                <a:gd name="T4" fmla="*/ 283 w 284"/>
                <a:gd name="T5" fmla="*/ 252 h 252"/>
                <a:gd name="T6" fmla="*/ 284 w 284"/>
                <a:gd name="T7" fmla="*/ 252 h 252"/>
                <a:gd name="T8" fmla="*/ 283 w 284"/>
                <a:gd name="T9" fmla="*/ 251 h 252"/>
                <a:gd name="T10" fmla="*/ 123 w 284"/>
                <a:gd name="T11" fmla="*/ 0 h 252"/>
                <a:gd name="T12" fmla="*/ 0 w 284"/>
                <a:gd name="T13" fmla="*/ 14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252">
                  <a:moveTo>
                    <a:pt x="0" y="145"/>
                  </a:moveTo>
                  <a:lnTo>
                    <a:pt x="282" y="252"/>
                  </a:lnTo>
                  <a:lnTo>
                    <a:pt x="283" y="252"/>
                  </a:lnTo>
                  <a:lnTo>
                    <a:pt x="284" y="252"/>
                  </a:lnTo>
                  <a:lnTo>
                    <a:pt x="283" y="251"/>
                  </a:lnTo>
                  <a:lnTo>
                    <a:pt x="123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chemeClr val="accent6">
                <a:lumMod val="50000"/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342848" fontAlgn="auto">
                <a:spcBef>
                  <a:spcPts val="0"/>
                </a:spcBef>
                <a:spcAft>
                  <a:spcPts val="0"/>
                </a:spcAft>
              </a:pPr>
              <a:endParaRPr lang="en-US" sz="1050">
                <a:solidFill>
                  <a:srgbClr val="CC0000"/>
                </a:solidFill>
                <a:latin typeface="Lucida Sans" panose="020B0602030504020204" pitchFamily="34" charset="77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54EAE346-FBDF-4F53-A111-2E1331DBD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6913" y="3405188"/>
              <a:ext cx="1270000" cy="1158875"/>
            </a:xfrm>
            <a:custGeom>
              <a:avLst/>
              <a:gdLst>
                <a:gd name="T0" fmla="*/ 4033 w 7629"/>
                <a:gd name="T1" fmla="*/ 6958 h 6958"/>
                <a:gd name="T2" fmla="*/ 7629 w 7629"/>
                <a:gd name="T3" fmla="*/ 2694 h 6958"/>
                <a:gd name="T4" fmla="*/ 0 w 7629"/>
                <a:gd name="T5" fmla="*/ 0 h 6958"/>
                <a:gd name="T6" fmla="*/ 4033 w 7629"/>
                <a:gd name="T7" fmla="*/ 6958 h 6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29" h="6958">
                  <a:moveTo>
                    <a:pt x="4033" y="6958"/>
                  </a:moveTo>
                  <a:lnTo>
                    <a:pt x="7629" y="2694"/>
                  </a:lnTo>
                  <a:lnTo>
                    <a:pt x="0" y="0"/>
                  </a:lnTo>
                  <a:lnTo>
                    <a:pt x="4033" y="695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342848" fontAlgn="auto">
                <a:spcBef>
                  <a:spcPts val="0"/>
                </a:spcBef>
                <a:spcAft>
                  <a:spcPts val="0"/>
                </a:spcAft>
              </a:pPr>
              <a:endParaRPr lang="en-US" sz="1050">
                <a:solidFill>
                  <a:srgbClr val="CC0000"/>
                </a:solidFill>
                <a:latin typeface="Lucida Sans" panose="020B0602030504020204" pitchFamily="34" charset="77"/>
              </a:endParaRPr>
            </a:p>
          </p:txBody>
        </p:sp>
      </p:grpSp>
      <p:sp>
        <p:nvSpPr>
          <p:cNvPr id="73" name="Freeform 287">
            <a:extLst>
              <a:ext uri="{FF2B5EF4-FFF2-40B4-BE49-F238E27FC236}">
                <a16:creationId xmlns:a16="http://schemas.microsoft.com/office/drawing/2014/main" id="{2A12766A-322F-4B9C-9A8E-DAA53CDDC929}"/>
              </a:ext>
            </a:extLst>
          </p:cNvPr>
          <p:cNvSpPr>
            <a:spLocks/>
          </p:cNvSpPr>
          <p:nvPr/>
        </p:nvSpPr>
        <p:spPr bwMode="auto">
          <a:xfrm rot="15196441">
            <a:off x="2413397" y="-972334"/>
            <a:ext cx="3482810" cy="6641540"/>
          </a:xfrm>
          <a:custGeom>
            <a:avLst/>
            <a:gdLst>
              <a:gd name="T0" fmla="*/ 657 w 2289"/>
              <a:gd name="T1" fmla="*/ 3772 h 3772"/>
              <a:gd name="T2" fmla="*/ 168 w 2289"/>
              <a:gd name="T3" fmla="*/ 3010 h 3772"/>
              <a:gd name="T4" fmla="*/ 342 w 2289"/>
              <a:gd name="T5" fmla="*/ 2122 h 3772"/>
              <a:gd name="T6" fmla="*/ 733 w 2289"/>
              <a:gd name="T7" fmla="*/ 1806 h 3772"/>
              <a:gd name="T8" fmla="*/ 1179 w 2289"/>
              <a:gd name="T9" fmla="*/ 1971 h 3772"/>
              <a:gd name="T10" fmla="*/ 888 w 2289"/>
              <a:gd name="T11" fmla="*/ 2498 h 3772"/>
              <a:gd name="T12" fmla="*/ 277 w 2289"/>
              <a:gd name="T13" fmla="*/ 2236 h 3772"/>
              <a:gd name="T14" fmla="*/ 88 w 2289"/>
              <a:gd name="T15" fmla="*/ 1332 h 3772"/>
              <a:gd name="T16" fmla="*/ 724 w 2289"/>
              <a:gd name="T17" fmla="*/ 662 h 3772"/>
              <a:gd name="T18" fmla="*/ 1071 w 2289"/>
              <a:gd name="T19" fmla="*/ 646 h 3772"/>
              <a:gd name="T20" fmla="*/ 1264 w 2289"/>
              <a:gd name="T21" fmla="*/ 912 h 3772"/>
              <a:gd name="T22" fmla="*/ 1023 w 2289"/>
              <a:gd name="T23" fmla="*/ 1133 h 3772"/>
              <a:gd name="T24" fmla="*/ 718 w 2289"/>
              <a:gd name="T25" fmla="*/ 981 h 3772"/>
              <a:gd name="T26" fmla="*/ 752 w 2289"/>
              <a:gd name="T27" fmla="*/ 315 h 3772"/>
              <a:gd name="T28" fmla="*/ 1382 w 2289"/>
              <a:gd name="T29" fmla="*/ 16 h 3772"/>
              <a:gd name="T30" fmla="*/ 1960 w 2289"/>
              <a:gd name="T31" fmla="*/ 58 h 3772"/>
              <a:gd name="T32" fmla="*/ 2289 w 2289"/>
              <a:gd name="T33" fmla="*/ 113 h 3772"/>
              <a:gd name="connsiteX0" fmla="*/ 2647 w 9777"/>
              <a:gd name="connsiteY0" fmla="*/ 9975 h 9975"/>
              <a:gd name="connsiteX1" fmla="*/ 511 w 9777"/>
              <a:gd name="connsiteY1" fmla="*/ 7955 h 9975"/>
              <a:gd name="connsiteX2" fmla="*/ 1271 w 9777"/>
              <a:gd name="connsiteY2" fmla="*/ 5601 h 9975"/>
              <a:gd name="connsiteX3" fmla="*/ 2979 w 9777"/>
              <a:gd name="connsiteY3" fmla="*/ 4763 h 9975"/>
              <a:gd name="connsiteX4" fmla="*/ 4928 w 9777"/>
              <a:gd name="connsiteY4" fmla="*/ 5200 h 9975"/>
              <a:gd name="connsiteX5" fmla="*/ 3656 w 9777"/>
              <a:gd name="connsiteY5" fmla="*/ 6597 h 9975"/>
              <a:gd name="connsiteX6" fmla="*/ 987 w 9777"/>
              <a:gd name="connsiteY6" fmla="*/ 5903 h 9975"/>
              <a:gd name="connsiteX7" fmla="*/ 161 w 9777"/>
              <a:gd name="connsiteY7" fmla="*/ 3506 h 9975"/>
              <a:gd name="connsiteX8" fmla="*/ 2940 w 9777"/>
              <a:gd name="connsiteY8" fmla="*/ 1730 h 9975"/>
              <a:gd name="connsiteX9" fmla="*/ 4456 w 9777"/>
              <a:gd name="connsiteY9" fmla="*/ 1688 h 9975"/>
              <a:gd name="connsiteX10" fmla="*/ 5299 w 9777"/>
              <a:gd name="connsiteY10" fmla="*/ 2393 h 9975"/>
              <a:gd name="connsiteX11" fmla="*/ 4246 w 9777"/>
              <a:gd name="connsiteY11" fmla="*/ 2979 h 9975"/>
              <a:gd name="connsiteX12" fmla="*/ 2914 w 9777"/>
              <a:gd name="connsiteY12" fmla="*/ 2576 h 9975"/>
              <a:gd name="connsiteX13" fmla="*/ 3062 w 9777"/>
              <a:gd name="connsiteY13" fmla="*/ 810 h 9975"/>
              <a:gd name="connsiteX14" fmla="*/ 5815 w 9777"/>
              <a:gd name="connsiteY14" fmla="*/ 17 h 9975"/>
              <a:gd name="connsiteX15" fmla="*/ 9777 w 9777"/>
              <a:gd name="connsiteY15" fmla="*/ 275 h 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777" h="9975">
                <a:moveTo>
                  <a:pt x="2647" y="9975"/>
                </a:moveTo>
                <a:cubicBezTo>
                  <a:pt x="1546" y="9500"/>
                  <a:pt x="764" y="8761"/>
                  <a:pt x="511" y="7955"/>
                </a:cubicBezTo>
                <a:cubicBezTo>
                  <a:pt x="258" y="7152"/>
                  <a:pt x="537" y="6290"/>
                  <a:pt x="1271" y="5601"/>
                </a:cubicBezTo>
                <a:cubicBezTo>
                  <a:pt x="1682" y="5222"/>
                  <a:pt x="2254" y="4880"/>
                  <a:pt x="2979" y="4763"/>
                </a:cubicBezTo>
                <a:cubicBezTo>
                  <a:pt x="3700" y="4644"/>
                  <a:pt x="4578" y="4800"/>
                  <a:pt x="4928" y="5200"/>
                </a:cubicBezTo>
                <a:cubicBezTo>
                  <a:pt x="5408" y="5744"/>
                  <a:pt x="4652" y="6470"/>
                  <a:pt x="3656" y="6597"/>
                </a:cubicBezTo>
                <a:cubicBezTo>
                  <a:pt x="2660" y="6722"/>
                  <a:pt x="1634" y="6380"/>
                  <a:pt x="987" y="5903"/>
                </a:cubicBezTo>
                <a:cubicBezTo>
                  <a:pt x="96" y="5248"/>
                  <a:pt x="-223" y="4323"/>
                  <a:pt x="161" y="3506"/>
                </a:cubicBezTo>
                <a:cubicBezTo>
                  <a:pt x="542" y="2690"/>
                  <a:pt x="1616" y="2003"/>
                  <a:pt x="2940" y="1730"/>
                </a:cubicBezTo>
                <a:cubicBezTo>
                  <a:pt x="3429" y="1627"/>
                  <a:pt x="3971" y="1582"/>
                  <a:pt x="4456" y="1688"/>
                </a:cubicBezTo>
                <a:cubicBezTo>
                  <a:pt x="4941" y="1794"/>
                  <a:pt x="5343" y="2083"/>
                  <a:pt x="5299" y="2393"/>
                </a:cubicBezTo>
                <a:cubicBezTo>
                  <a:pt x="5255" y="2708"/>
                  <a:pt x="4766" y="2958"/>
                  <a:pt x="4246" y="2979"/>
                </a:cubicBezTo>
                <a:cubicBezTo>
                  <a:pt x="3731" y="3000"/>
                  <a:pt x="3224" y="2825"/>
                  <a:pt x="2914" y="2576"/>
                </a:cubicBezTo>
                <a:cubicBezTo>
                  <a:pt x="2280" y="2069"/>
                  <a:pt x="2411" y="1309"/>
                  <a:pt x="3062" y="810"/>
                </a:cubicBezTo>
                <a:cubicBezTo>
                  <a:pt x="3709" y="314"/>
                  <a:pt x="4770" y="60"/>
                  <a:pt x="5815" y="17"/>
                </a:cubicBezTo>
                <a:cubicBezTo>
                  <a:pt x="6934" y="-72"/>
                  <a:pt x="8952" y="221"/>
                  <a:pt x="9777" y="275"/>
                </a:cubicBezTo>
              </a:path>
            </a:pathLst>
          </a:custGeom>
          <a:noFill/>
          <a:ln w="22225" cap="rnd">
            <a:solidFill>
              <a:schemeClr val="bg2">
                <a:lumMod val="75000"/>
              </a:scheme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342848" fontAlgn="auto">
              <a:spcBef>
                <a:spcPts val="0"/>
              </a:spcBef>
              <a:spcAft>
                <a:spcPts val="0"/>
              </a:spcAft>
            </a:pPr>
            <a:endParaRPr lang="en-US" sz="1050">
              <a:solidFill>
                <a:srgbClr val="CC0000"/>
              </a:solidFill>
              <a:latin typeface="Lucida Sans" panose="020B0602030504020204" pitchFamily="34" charset="7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078F635-6364-49F6-BDF1-4812C52152D6}"/>
              </a:ext>
            </a:extLst>
          </p:cNvPr>
          <p:cNvSpPr txBox="1"/>
          <p:nvPr/>
        </p:nvSpPr>
        <p:spPr>
          <a:xfrm>
            <a:off x="2903941" y="5549196"/>
            <a:ext cx="1739723" cy="24622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 defTabSz="342848" fontAlgn="auto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latin typeface="Lucida Sans" panose="020B0602030504020204" pitchFamily="34" charset="77"/>
              </a:rPr>
              <a:t> 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3492F6-1562-473C-8062-E4945251DB41}"/>
              </a:ext>
            </a:extLst>
          </p:cNvPr>
          <p:cNvSpPr/>
          <p:nvPr/>
        </p:nvSpPr>
        <p:spPr>
          <a:xfrm>
            <a:off x="371744" y="1284555"/>
            <a:ext cx="577139" cy="5771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48"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FFFFFF"/>
                </a:solidFill>
                <a:latin typeface="Lucida Sans" panose="020B0602030504020204" pitchFamily="34" charset="77"/>
              </a:rPr>
              <a:t>1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5657DB78-8AA9-4C9C-850A-6CFFA1B43629}"/>
              </a:ext>
            </a:extLst>
          </p:cNvPr>
          <p:cNvSpPr/>
          <p:nvPr/>
        </p:nvSpPr>
        <p:spPr>
          <a:xfrm>
            <a:off x="3418797" y="3909464"/>
            <a:ext cx="577139" cy="5771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48"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FFFFFF"/>
                </a:solidFill>
                <a:latin typeface="Lucida Sans" panose="020B0602030504020204" pitchFamily="34" charset="77"/>
              </a:rPr>
              <a:t>3</a:t>
            </a:r>
            <a:endParaRPr lang="en-US" sz="3600" b="1" dirty="0">
              <a:solidFill>
                <a:srgbClr val="FFFFFF"/>
              </a:solidFill>
              <a:latin typeface="Lucida Sans" panose="020B0602030504020204" pitchFamily="34" charset="77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C7F0722-E573-47AD-8810-CA9CB594174B}"/>
              </a:ext>
            </a:extLst>
          </p:cNvPr>
          <p:cNvSpPr/>
          <p:nvPr/>
        </p:nvSpPr>
        <p:spPr>
          <a:xfrm>
            <a:off x="879229" y="3181607"/>
            <a:ext cx="577139" cy="5771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48"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FFFFFF"/>
                </a:solidFill>
                <a:latin typeface="Lucida Sans" panose="020B0602030504020204" pitchFamily="34" charset="77"/>
              </a:rPr>
              <a:t>2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FFEDEB1A-6C36-446E-8527-B8CA04FFD052}"/>
              </a:ext>
            </a:extLst>
          </p:cNvPr>
          <p:cNvSpPr/>
          <p:nvPr/>
        </p:nvSpPr>
        <p:spPr>
          <a:xfrm>
            <a:off x="4372893" y="1947780"/>
            <a:ext cx="577139" cy="5771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48"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FFFFFF"/>
                </a:solidFill>
                <a:latin typeface="Lucida Sans" panose="020B0602030504020204" pitchFamily="34" charset="77"/>
              </a:rPr>
              <a:t>4</a:t>
            </a:r>
            <a:endParaRPr lang="en-US" sz="3600" b="1" dirty="0">
              <a:solidFill>
                <a:srgbClr val="FFFFFF"/>
              </a:solidFill>
              <a:latin typeface="Lucida Sans" panose="020B0602030504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C1456F9-2C44-E94B-8C84-207421644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86" y="297876"/>
            <a:ext cx="6729943" cy="452621"/>
          </a:xfrm>
        </p:spPr>
        <p:txBody>
          <a:bodyPr/>
          <a:lstStyle/>
          <a:p>
            <a:r>
              <a:rPr lang="nl-NL" b="1" dirty="0">
                <a:latin typeface="Lucida Sans" panose="020B0602030504020204" pitchFamily="34" charset="77"/>
              </a:rPr>
              <a:t>Vooral op weg gaan… en doen!</a:t>
            </a:r>
            <a:br>
              <a:rPr lang="nl-NL" sz="2000" b="1" dirty="0">
                <a:latin typeface="Lucida Sans" panose="020B0602030504020204" pitchFamily="34" charset="77"/>
              </a:rPr>
            </a:br>
            <a:endParaRPr lang="nl-NL" sz="2000" b="1" dirty="0">
              <a:solidFill>
                <a:srgbClr val="000000"/>
              </a:solidFill>
              <a:latin typeface="Lucida Sans" panose="020B0602030504020204" pitchFamily="34" charset="77"/>
            </a:endParaRPr>
          </a:p>
        </p:txBody>
      </p:sp>
      <p:sp>
        <p:nvSpPr>
          <p:cNvPr id="30" name="Oval 116">
            <a:extLst>
              <a:ext uri="{FF2B5EF4-FFF2-40B4-BE49-F238E27FC236}">
                <a16:creationId xmlns:a16="http://schemas.microsoft.com/office/drawing/2014/main" id="{FFEDEB1A-6C36-446E-8527-B8CA04FFD052}"/>
              </a:ext>
            </a:extLst>
          </p:cNvPr>
          <p:cNvSpPr/>
          <p:nvPr/>
        </p:nvSpPr>
        <p:spPr>
          <a:xfrm>
            <a:off x="6793291" y="2508472"/>
            <a:ext cx="577139" cy="5771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48"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FFFFFF"/>
                </a:solidFill>
                <a:latin typeface="Lucida Sans" panose="020B0602030504020204" pitchFamily="34" charset="77"/>
              </a:rPr>
              <a:t>5</a:t>
            </a:r>
            <a:endParaRPr lang="en-US" sz="3600" b="1" dirty="0">
              <a:solidFill>
                <a:srgbClr val="FFFFFF"/>
              </a:solidFill>
              <a:latin typeface="Lucida Sans" panose="020B0602030504020204" pitchFamily="34" charset="77"/>
            </a:endParaRPr>
          </a:p>
        </p:txBody>
      </p:sp>
      <p:pic>
        <p:nvPicPr>
          <p:cNvPr id="29" name="Google Shape;13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7799" y="1010297"/>
            <a:ext cx="2828137" cy="149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63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883" y="3883546"/>
            <a:ext cx="2265241" cy="1206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69;p36"/>
          <p:cNvPicPr preferRelativeResize="0"/>
          <p:nvPr/>
        </p:nvPicPr>
        <p:blipFill rotWithShape="1">
          <a:blip r:embed="rId5">
            <a:alphaModFix/>
          </a:blip>
          <a:srcRect l="6828" t="14712" r="24379" b="9354"/>
          <a:stretch/>
        </p:blipFill>
        <p:spPr>
          <a:xfrm>
            <a:off x="5059149" y="1097334"/>
            <a:ext cx="1859236" cy="132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143" y="3265466"/>
            <a:ext cx="2520262" cy="144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879229" y="2508472"/>
            <a:ext cx="141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b="1" dirty="0">
                <a:solidFill>
                  <a:srgbClr val="FF0000"/>
                </a:solidFill>
              </a:rPr>
              <a:t>schaalbaar</a:t>
            </a:r>
            <a:endParaRPr lang="nl-NL" b="1" dirty="0">
              <a:solidFill>
                <a:srgbClr val="FF0000"/>
              </a:solidFill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4372893" y="4198033"/>
            <a:ext cx="1536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>
                <a:solidFill>
                  <a:srgbClr val="FF0000"/>
                </a:solidFill>
              </a:rPr>
              <a:t>Samen</a:t>
            </a:r>
          </a:p>
          <a:p>
            <a:r>
              <a:rPr lang="nl-NL" sz="1600" b="1" dirty="0">
                <a:solidFill>
                  <a:srgbClr val="FF0000"/>
                </a:solidFill>
              </a:rPr>
              <a:t>ontwikkelen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7208237" y="889527"/>
            <a:ext cx="1702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PRODUCTVISIE</a:t>
            </a:r>
          </a:p>
        </p:txBody>
      </p:sp>
    </p:spTree>
    <p:extLst>
      <p:ext uri="{BB962C8B-B14F-4D97-AF65-F5344CB8AC3E}">
        <p14:creationId xmlns:p14="http://schemas.microsoft.com/office/powerpoint/2010/main" val="4108302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 flipH="1">
            <a:off x="0" y="4325200"/>
            <a:ext cx="9144000" cy="818400"/>
          </a:xfrm>
          <a:prstGeom prst="snip1Rect">
            <a:avLst>
              <a:gd name="adj" fmla="val 50000"/>
            </a:avLst>
          </a:prstGeom>
          <a:solidFill>
            <a:srgbClr val="54D8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07597" y="4120074"/>
            <a:ext cx="1535151" cy="10234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3;p28"/>
          <p:cNvSpPr txBox="1"/>
          <p:nvPr/>
        </p:nvSpPr>
        <p:spPr>
          <a:xfrm>
            <a:off x="452950" y="1276325"/>
            <a:ext cx="5804810" cy="24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76FC"/>
              </a:buClr>
              <a:buSzPts val="1400"/>
              <a:buChar char="■"/>
            </a:pPr>
            <a:r>
              <a:rPr lang="nl" sz="2000" dirty="0">
                <a:solidFill>
                  <a:schemeClr val="dk1"/>
                </a:solidFill>
              </a:rPr>
              <a:t>Vanaf de bank alles kunnen regelen.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76FC"/>
              </a:buClr>
              <a:buSzPts val="1400"/>
              <a:buChar char="■"/>
            </a:pPr>
            <a:r>
              <a:rPr lang="nl" sz="2000" dirty="0">
                <a:solidFill>
                  <a:schemeClr val="dk1"/>
                </a:solidFill>
              </a:rPr>
              <a:t>Van trouwambtenaar tot getuigen.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76FC"/>
              </a:buClr>
              <a:buSzPts val="1400"/>
              <a:buChar char="■"/>
            </a:pPr>
            <a:r>
              <a:rPr lang="nl" sz="2000" dirty="0">
                <a:solidFill>
                  <a:schemeClr val="dk1"/>
                </a:solidFill>
              </a:rPr>
              <a:t>Van datum ceremonie tot trouwboekje.</a:t>
            </a:r>
          </a:p>
          <a:p>
            <a:pPr marL="457200" indent="-317500">
              <a:buClr>
                <a:srgbClr val="4376FC"/>
              </a:buClr>
              <a:buSzPts val="1400"/>
              <a:buFont typeface="Arial"/>
              <a:buChar char="■"/>
            </a:pPr>
            <a:r>
              <a:rPr lang="nl" sz="2000" dirty="0"/>
              <a:t>Betalen, wijzigen en annuleren kan online.</a:t>
            </a:r>
            <a:endParaRPr lang="nl-NL" sz="2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nl" b="1" dirty="0"/>
              <a:t>Voor én met het bruidspaar!</a:t>
            </a:r>
            <a:endParaRPr lang="nl-NL" b="1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250" y="152468"/>
            <a:ext cx="1624999" cy="270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kstvak 7"/>
          <p:cNvSpPr txBox="1"/>
          <p:nvPr/>
        </p:nvSpPr>
        <p:spPr>
          <a:xfrm>
            <a:off x="405858" y="3363310"/>
            <a:ext cx="619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solidFill>
                  <a:srgbClr val="FF0000"/>
                </a:solidFill>
              </a:rPr>
              <a:t>We investeren in </a:t>
            </a:r>
            <a:r>
              <a:rPr lang="nl-NL" sz="2400" b="1" dirty="0">
                <a:solidFill>
                  <a:srgbClr val="FF0000"/>
                </a:solidFill>
              </a:rPr>
              <a:t>digitale dienstverlening</a:t>
            </a:r>
            <a:r>
              <a:rPr lang="nl-NL" sz="24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3564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 flipH="1">
            <a:off x="0" y="4325200"/>
            <a:ext cx="9144000" cy="818400"/>
          </a:xfrm>
          <a:prstGeom prst="snip1Rect">
            <a:avLst>
              <a:gd name="adj" fmla="val 50000"/>
            </a:avLst>
          </a:prstGeom>
          <a:solidFill>
            <a:srgbClr val="54D8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54549" y="4046685"/>
            <a:ext cx="1535151" cy="102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38" y="422879"/>
            <a:ext cx="4475827" cy="243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83" y="1217241"/>
            <a:ext cx="3974997" cy="288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Afbeeldingsresultaat voor telefoniste hand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881" y="138743"/>
            <a:ext cx="2488409" cy="16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251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 flipH="1">
            <a:off x="0" y="4325200"/>
            <a:ext cx="9144000" cy="818400"/>
          </a:xfrm>
          <a:prstGeom prst="snip1Rect">
            <a:avLst>
              <a:gd name="adj" fmla="val 50000"/>
            </a:avLst>
          </a:prstGeom>
          <a:solidFill>
            <a:srgbClr val="54D8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202058" y="4017783"/>
            <a:ext cx="1535151" cy="102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06" y="995219"/>
            <a:ext cx="6168822" cy="311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oogle Shape;130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84881" y="187059"/>
            <a:ext cx="2501462" cy="1657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1453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 flipH="1">
            <a:off x="0" y="4325200"/>
            <a:ext cx="9144000" cy="818400"/>
          </a:xfrm>
          <a:prstGeom prst="snip1Rect">
            <a:avLst>
              <a:gd name="adj" fmla="val 50000"/>
            </a:avLst>
          </a:prstGeom>
          <a:solidFill>
            <a:srgbClr val="54D8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325222" y="3883891"/>
            <a:ext cx="1535151" cy="10234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b="1" dirty="0"/>
              <a:t>Backoffice wordt ontlast!</a:t>
            </a:r>
            <a:endParaRPr lang="nl-NL" b="1" dirty="0"/>
          </a:p>
        </p:txBody>
      </p:sp>
      <p:sp>
        <p:nvSpPr>
          <p:cNvPr id="13" name="Google Shape;124;p28"/>
          <p:cNvSpPr txBox="1"/>
          <p:nvPr/>
        </p:nvSpPr>
        <p:spPr>
          <a:xfrm>
            <a:off x="452899" y="1290046"/>
            <a:ext cx="6845351" cy="24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Clr>
                <a:srgbClr val="4376FC"/>
              </a:buClr>
              <a:buSzPts val="1400"/>
              <a:buFont typeface="Arial"/>
              <a:buChar char="■"/>
            </a:pPr>
            <a:r>
              <a:rPr lang="nl-NL" sz="2000" dirty="0"/>
              <a:t>Berichtenverkeer gaat automatisch.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76FC"/>
              </a:buClr>
              <a:buSzPts val="1400"/>
              <a:buChar char="■"/>
            </a:pPr>
            <a:r>
              <a:rPr lang="nl" sz="2000" dirty="0"/>
              <a:t>Checks &amp; controles op basis van beschikbare bronnen.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76FC"/>
              </a:buClr>
              <a:buSzPts val="1400"/>
              <a:buChar char="■"/>
            </a:pPr>
            <a:r>
              <a:rPr lang="nl" sz="2000" dirty="0"/>
              <a:t>Plannen is niet langer een handmatige puzzel.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76FC"/>
              </a:buClr>
              <a:buSzPts val="1400"/>
              <a:buChar char="■"/>
            </a:pPr>
            <a:r>
              <a:rPr lang="nl" sz="2000" dirty="0"/>
              <a:t>Digitale aanlevering voor verwerking in BRP en BS.</a:t>
            </a:r>
            <a:endParaRPr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250" y="152468"/>
            <a:ext cx="1624999" cy="270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585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 flipH="1">
            <a:off x="0" y="4325200"/>
            <a:ext cx="9144000" cy="818400"/>
          </a:xfrm>
          <a:prstGeom prst="snip1Rect">
            <a:avLst>
              <a:gd name="adj" fmla="val 50000"/>
            </a:avLst>
          </a:prstGeom>
          <a:solidFill>
            <a:srgbClr val="54D8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302084" y="3802977"/>
            <a:ext cx="1535151" cy="102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Afbeeldingsresultaat voor common ground sporen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812" y="161540"/>
            <a:ext cx="2493025" cy="16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hoek 15"/>
          <p:cNvSpPr/>
          <p:nvPr/>
        </p:nvSpPr>
        <p:spPr>
          <a:xfrm>
            <a:off x="393153" y="1262820"/>
            <a:ext cx="859368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17500">
              <a:buClr>
                <a:srgbClr val="4376FC"/>
              </a:buClr>
              <a:buSzPts val="1400"/>
              <a:buFont typeface="Arial"/>
              <a:buChar char="■"/>
            </a:pPr>
            <a:r>
              <a:rPr lang="nl-NL" sz="2000" dirty="0"/>
              <a:t>Herbruikbaar door Open Source.</a:t>
            </a:r>
          </a:p>
          <a:p>
            <a:pPr marL="457200" indent="-317500">
              <a:buClr>
                <a:srgbClr val="4376FC"/>
              </a:buClr>
              <a:buSzPts val="1400"/>
              <a:buFont typeface="Arial"/>
              <a:buChar char="■"/>
            </a:pPr>
            <a:r>
              <a:rPr lang="nl-NL" sz="2000" dirty="0"/>
              <a:t>Herbruikbaar voor meerdere doeleinden.</a:t>
            </a:r>
          </a:p>
          <a:p>
            <a:pPr marL="457200" lvl="0" indent="-317500">
              <a:buClr>
                <a:srgbClr val="4376FC"/>
              </a:buClr>
              <a:buSzPts val="1400"/>
              <a:buFont typeface="Arial"/>
              <a:buChar char="■"/>
            </a:pPr>
            <a:r>
              <a:rPr lang="nl-NL" sz="2000" dirty="0"/>
              <a:t>Herbruikbaar door opbouw in componenten/services/API’s.</a:t>
            </a:r>
          </a:p>
          <a:p>
            <a:pPr marL="457200" lvl="0" indent="-317500">
              <a:buClr>
                <a:srgbClr val="4376FC"/>
              </a:buClr>
              <a:buSzPts val="1400"/>
              <a:buChar char="■"/>
            </a:pPr>
            <a:r>
              <a:rPr lang="nl-NL" sz="2000" dirty="0"/>
              <a:t>Inrichting geschikt om te ontsluiten als mobiele variant.</a:t>
            </a:r>
          </a:p>
          <a:p>
            <a:pPr marL="457200" lvl="0" indent="-317500">
              <a:buClr>
                <a:srgbClr val="4376FC"/>
              </a:buClr>
              <a:buSzPts val="1400"/>
              <a:buChar char="■"/>
            </a:pPr>
            <a:r>
              <a:rPr lang="nl-NL" sz="2000" dirty="0"/>
              <a:t>Geschikt om nieuwe tools voor de digitale identiteit te toetsen</a:t>
            </a:r>
            <a:r>
              <a:rPr lang="nl-NL" dirty="0"/>
              <a:t>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Volgens Common Ground!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405858" y="3363310"/>
            <a:ext cx="619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solidFill>
                  <a:srgbClr val="FF0000"/>
                </a:solidFill>
              </a:rPr>
              <a:t>We investeren in de </a:t>
            </a:r>
            <a:r>
              <a:rPr lang="nl-NL" sz="2400" b="1" dirty="0">
                <a:solidFill>
                  <a:srgbClr val="FF0000"/>
                </a:solidFill>
              </a:rPr>
              <a:t>toekomst!</a:t>
            </a:r>
            <a:endParaRPr lang="nl-NL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860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>
            <a:spLocks noGrp="1"/>
          </p:cNvSpPr>
          <p:nvPr>
            <p:ph type="title"/>
          </p:nvPr>
        </p:nvSpPr>
        <p:spPr>
          <a:xfrm>
            <a:off x="311700" y="288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/>
              <a:t>Common Ground</a:t>
            </a:r>
            <a:endParaRPr b="1"/>
          </a:p>
        </p:txBody>
      </p:sp>
      <p:sp>
        <p:nvSpPr>
          <p:cNvPr id="222" name="Google Shape;222;p42"/>
          <p:cNvSpPr txBox="1">
            <a:spLocks noGrp="1"/>
          </p:cNvSpPr>
          <p:nvPr>
            <p:ph type="body" idx="4294967295"/>
          </p:nvPr>
        </p:nvSpPr>
        <p:spPr>
          <a:xfrm>
            <a:off x="150471" y="863600"/>
            <a:ext cx="4873625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5-lagen-model</a:t>
            </a:r>
            <a:endParaRPr/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Informatieveiligheid en bescherming privacy wordt meteen meegenomen in ontwerp</a:t>
            </a:r>
            <a:endParaRPr/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Data bij de bron ophalen en dubbele opslag voorkomen en overbodig maken</a:t>
            </a:r>
            <a:endParaRPr/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Regie op gegevens (inzicht inhoud, gebruik en delen)</a:t>
            </a:r>
            <a:endParaRPr/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Processen op basis van klantreizen: niet systeem maar perspectief inwoner</a:t>
            </a:r>
            <a:endParaRPr/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Experimenteren, samenwerken en doen</a:t>
            </a:r>
            <a:endParaRPr/>
          </a:p>
          <a:p>
            <a:pPr marL="45720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23" name="Google Shape;22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6007" y="1663294"/>
            <a:ext cx="3647993" cy="28613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9697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8" descr="H:\Burgerzaken\projecten 2017\Huwelijksplanner\f5f63828-1e55-411e-aed1-07e85048eacc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4346" y="310052"/>
            <a:ext cx="3465379" cy="4620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8039" y="587550"/>
            <a:ext cx="2828925" cy="64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8667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i="1"/>
              <a:t>Common Ground  </a:t>
            </a:r>
            <a:r>
              <a:rPr lang="en-US"/>
              <a:t>- Miroslaw Balka (1958, Polen)</a:t>
            </a:r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03178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Verzamelde deurmatten in een arme buurt in Krakau in ruil voor nieuwe; voeten vegen als symbool voor betreden van het huis van een ander: welkom.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i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 i="1"/>
              <a:t>Common ground</a:t>
            </a:r>
            <a:endParaRPr sz="2000" i="1"/>
          </a:p>
          <a:p>
            <a: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De aardbodem die van ons allemaal is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Het hebben van gedeelde interesses en overtuigingen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16" name="Google Shape;116;p29" descr="H:\Burgerzaken\projecten 2017\Huwelijksplanner\0b4751d6-b9be-4377-931e-e1a7168e953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3423" y="1761882"/>
            <a:ext cx="1966186" cy="2621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957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 flipH="1">
            <a:off x="0" y="4325200"/>
            <a:ext cx="9144000" cy="818400"/>
          </a:xfrm>
          <a:prstGeom prst="snip1Rect">
            <a:avLst>
              <a:gd name="adj" fmla="val 50000"/>
            </a:avLst>
          </a:prstGeom>
          <a:solidFill>
            <a:srgbClr val="54D8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3989"/>
            <a:ext cx="3265714" cy="226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150026" y="3710974"/>
            <a:ext cx="1535151" cy="102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353" y="2165131"/>
            <a:ext cx="2099647" cy="216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kstvak 20"/>
          <p:cNvSpPr txBox="1"/>
          <p:nvPr/>
        </p:nvSpPr>
        <p:spPr>
          <a:xfrm>
            <a:off x="2752454" y="912250"/>
            <a:ext cx="51290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/>
              <a:t>“</a:t>
            </a:r>
            <a:r>
              <a:rPr lang="nl-NL" sz="3200" i="1" dirty="0"/>
              <a:t>De </a:t>
            </a:r>
            <a:r>
              <a:rPr lang="nl-NL" sz="3200" b="1" i="1" dirty="0"/>
              <a:t>common ground </a:t>
            </a:r>
            <a:r>
              <a:rPr lang="nl-NL" sz="3200" i="1" dirty="0"/>
              <a:t>is als het huwelijk… </a:t>
            </a:r>
          </a:p>
        </p:txBody>
      </p:sp>
    </p:spTree>
    <p:extLst>
      <p:ext uri="{BB962C8B-B14F-4D97-AF65-F5344CB8AC3E}">
        <p14:creationId xmlns:p14="http://schemas.microsoft.com/office/powerpoint/2010/main" val="4242813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3;p28"/>
          <p:cNvSpPr txBox="1"/>
          <p:nvPr/>
        </p:nvSpPr>
        <p:spPr>
          <a:xfrm>
            <a:off x="452950" y="1276325"/>
            <a:ext cx="5804810" cy="24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76FC"/>
              </a:buClr>
              <a:buSzPts val="1400"/>
              <a:buChar char="■"/>
            </a:pPr>
            <a:r>
              <a:rPr lang="nl-NL" sz="2000" dirty="0">
                <a:solidFill>
                  <a:schemeClr val="dk1"/>
                </a:solidFill>
              </a:rPr>
              <a:t>Voorstellen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76FC"/>
              </a:buClr>
              <a:buSzPts val="1400"/>
              <a:buChar char="■"/>
            </a:pPr>
            <a:r>
              <a:rPr lang="nl-NL" sz="2000" dirty="0">
                <a:solidFill>
                  <a:schemeClr val="dk1"/>
                </a:solidFill>
              </a:rPr>
              <a:t>Toelichting doel en resultaat dag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76FC"/>
              </a:buClr>
              <a:buSzPts val="1400"/>
              <a:buChar char="■"/>
            </a:pPr>
            <a:r>
              <a:rPr lang="nl-NL" sz="2000" dirty="0">
                <a:solidFill>
                  <a:schemeClr val="dk1"/>
                </a:solidFill>
              </a:rPr>
              <a:t>Perspectief </a:t>
            </a:r>
            <a:r>
              <a:rPr lang="nl-NL" sz="2000" dirty="0" err="1">
                <a:solidFill>
                  <a:schemeClr val="dk1"/>
                </a:solidFill>
              </a:rPr>
              <a:t>productowner</a:t>
            </a:r>
            <a:endParaRPr lang="nl-NL" sz="20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76FC"/>
              </a:buClr>
              <a:buSzPts val="1400"/>
              <a:buChar char="■"/>
            </a:pPr>
            <a:r>
              <a:rPr lang="nl-NL" sz="2000" dirty="0">
                <a:solidFill>
                  <a:schemeClr val="dk1"/>
                </a:solidFill>
              </a:rPr>
              <a:t>Programma van vandaag</a:t>
            </a:r>
            <a:endParaRPr lang="nl-NL" sz="2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b="1" dirty="0"/>
              <a:t>Welkom!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1489291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 flipH="1">
            <a:off x="0" y="4325200"/>
            <a:ext cx="9144000" cy="818400"/>
          </a:xfrm>
          <a:prstGeom prst="snip1Rect">
            <a:avLst>
              <a:gd name="adj" fmla="val 50000"/>
            </a:avLst>
          </a:prstGeom>
          <a:solidFill>
            <a:srgbClr val="54D8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3989"/>
            <a:ext cx="3265714" cy="226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025742" y="3710974"/>
            <a:ext cx="1535151" cy="102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353" y="2165131"/>
            <a:ext cx="2099647" cy="216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kstvak 20"/>
          <p:cNvSpPr txBox="1"/>
          <p:nvPr/>
        </p:nvSpPr>
        <p:spPr>
          <a:xfrm>
            <a:off x="2752454" y="912250"/>
            <a:ext cx="51290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/>
              <a:t>“</a:t>
            </a:r>
            <a:r>
              <a:rPr lang="nl-NL" sz="3200" i="1" dirty="0"/>
              <a:t>De </a:t>
            </a:r>
            <a:r>
              <a:rPr lang="nl-NL" sz="3200" b="1" i="1" dirty="0"/>
              <a:t>common ground </a:t>
            </a:r>
            <a:r>
              <a:rPr lang="nl-NL" sz="3200" i="1" dirty="0"/>
              <a:t>is als het huwelijk… </a:t>
            </a:r>
          </a:p>
          <a:p>
            <a:endParaRPr lang="nl-NL" sz="3200" i="1" dirty="0"/>
          </a:p>
          <a:p>
            <a:r>
              <a:rPr lang="nl-NL" sz="3200" i="1" dirty="0"/>
              <a:t>je moet er in geloven anders wordt het niets!”</a:t>
            </a:r>
          </a:p>
        </p:txBody>
      </p:sp>
    </p:spTree>
    <p:extLst>
      <p:ext uri="{BB962C8B-B14F-4D97-AF65-F5344CB8AC3E}">
        <p14:creationId xmlns:p14="http://schemas.microsoft.com/office/powerpoint/2010/main" val="2076195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 flipH="1">
            <a:off x="0" y="4325200"/>
            <a:ext cx="9144000" cy="818400"/>
          </a:xfrm>
          <a:prstGeom prst="snip1Rect">
            <a:avLst>
              <a:gd name="adj" fmla="val 50000"/>
            </a:avLst>
          </a:prstGeom>
          <a:solidFill>
            <a:srgbClr val="54D8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104616" y="3573001"/>
            <a:ext cx="1535151" cy="10234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58;p30">
            <a:extLst>
              <a:ext uri="{FF2B5EF4-FFF2-40B4-BE49-F238E27FC236}">
                <a16:creationId xmlns:a16="http://schemas.microsoft.com/office/drawing/2014/main" id="{B7FA8953-C8E5-410E-9C20-09E5103F0A25}"/>
              </a:ext>
            </a:extLst>
          </p:cNvPr>
          <p:cNvSpPr txBox="1"/>
          <p:nvPr/>
        </p:nvSpPr>
        <p:spPr>
          <a:xfrm>
            <a:off x="311700" y="1148100"/>
            <a:ext cx="4183676" cy="24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nl-NL" dirty="0"/>
          </a:p>
          <a:p>
            <a:pPr lvl="0"/>
            <a:endParaRPr lang="nl-N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" name="Picture 2" descr="Afbeeldingsresultaat voor gemeente eindhoven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215" y="1635155"/>
            <a:ext cx="1794915" cy="179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:\Mijn Documenten\logoGU\logo\GU_logo_rood_rgb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664" y="2973096"/>
            <a:ext cx="1391640" cy="83090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fbeeldingsresultaat voor embleem groningen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31" y="1432250"/>
            <a:ext cx="978958" cy="66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692" y="866859"/>
            <a:ext cx="1459297" cy="616775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875" y="2346347"/>
            <a:ext cx="1384971" cy="1042202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276" y="712001"/>
            <a:ext cx="1637570" cy="1509729"/>
          </a:xfrm>
          <a:prstGeom prst="rect">
            <a:avLst/>
          </a:prstGeom>
        </p:spPr>
      </p:pic>
      <p:pic>
        <p:nvPicPr>
          <p:cNvPr id="19" name="Afbeelding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79" y="1570234"/>
            <a:ext cx="2238636" cy="1142045"/>
          </a:xfrm>
          <a:prstGeom prst="rect">
            <a:avLst/>
          </a:prstGeom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571" y="1836799"/>
            <a:ext cx="1459297" cy="1019096"/>
          </a:xfrm>
          <a:prstGeom prst="rect">
            <a:avLst/>
          </a:prstGeom>
        </p:spPr>
      </p:pic>
      <p:sp>
        <p:nvSpPr>
          <p:cNvPr id="21" name="Ovale toelichting 20"/>
          <p:cNvSpPr/>
          <p:nvPr/>
        </p:nvSpPr>
        <p:spPr>
          <a:xfrm>
            <a:off x="323855" y="2784338"/>
            <a:ext cx="1554362" cy="788662"/>
          </a:xfrm>
          <a:prstGeom prst="wedgeEllipseCallout">
            <a:avLst>
              <a:gd name="adj1" fmla="val 108290"/>
              <a:gd name="adj2" fmla="val -5962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/>
              <a:t>Ja, ik wil!</a:t>
            </a:r>
          </a:p>
        </p:txBody>
      </p:sp>
      <p:sp>
        <p:nvSpPr>
          <p:cNvPr id="22" name="Ovale toelichting 21"/>
          <p:cNvSpPr/>
          <p:nvPr/>
        </p:nvSpPr>
        <p:spPr>
          <a:xfrm>
            <a:off x="3605048" y="3220225"/>
            <a:ext cx="1825373" cy="705552"/>
          </a:xfrm>
          <a:prstGeom prst="wedgeEllipseCallout">
            <a:avLst>
              <a:gd name="adj1" fmla="val 31306"/>
              <a:gd name="adj2" fmla="val -171478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/>
              <a:t>Ja, ik wil!</a:t>
            </a:r>
          </a:p>
        </p:txBody>
      </p:sp>
      <p:sp>
        <p:nvSpPr>
          <p:cNvPr id="23" name="Ovale toelichting 22"/>
          <p:cNvSpPr/>
          <p:nvPr/>
        </p:nvSpPr>
        <p:spPr>
          <a:xfrm>
            <a:off x="6041556" y="69597"/>
            <a:ext cx="1350580" cy="779488"/>
          </a:xfrm>
          <a:prstGeom prst="wedgeEllipseCallout">
            <a:avLst>
              <a:gd name="adj1" fmla="val 27219"/>
              <a:gd name="adj2" fmla="val 12389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/>
              <a:t>Ja, ik wil!</a:t>
            </a:r>
          </a:p>
        </p:txBody>
      </p:sp>
      <p:sp>
        <p:nvSpPr>
          <p:cNvPr id="24" name="Ovale toelichting 23"/>
          <p:cNvSpPr/>
          <p:nvPr/>
        </p:nvSpPr>
        <p:spPr>
          <a:xfrm>
            <a:off x="7252757" y="3040327"/>
            <a:ext cx="1350580" cy="779488"/>
          </a:xfrm>
          <a:prstGeom prst="wedgeEllipseCallout">
            <a:avLst>
              <a:gd name="adj1" fmla="val -104299"/>
              <a:gd name="adj2" fmla="val -133648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/>
              <a:t>Ja, ik wil!</a:t>
            </a:r>
          </a:p>
        </p:txBody>
      </p:sp>
      <p:pic>
        <p:nvPicPr>
          <p:cNvPr id="1026" name="Picture 2" descr="Gerelateerde afbeelding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191" y="266851"/>
            <a:ext cx="1644185" cy="109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e toelichting 2"/>
          <p:cNvSpPr/>
          <p:nvPr/>
        </p:nvSpPr>
        <p:spPr>
          <a:xfrm>
            <a:off x="311700" y="266851"/>
            <a:ext cx="2259724" cy="1200015"/>
          </a:xfrm>
          <a:prstGeom prst="wedgeEllipseCallout">
            <a:avLst>
              <a:gd name="adj1" fmla="val 93361"/>
              <a:gd name="adj2" fmla="val 4324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b="1" dirty="0"/>
              <a:t>Ja, ik wil!</a:t>
            </a:r>
          </a:p>
        </p:txBody>
      </p:sp>
    </p:spTree>
    <p:extLst>
      <p:ext uri="{BB962C8B-B14F-4D97-AF65-F5344CB8AC3E}">
        <p14:creationId xmlns:p14="http://schemas.microsoft.com/office/powerpoint/2010/main" val="4202549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Afbeeldingsresultaat voor bruidsschat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671" y="271298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Google Shape;113;p28"/>
          <p:cNvSpPr/>
          <p:nvPr/>
        </p:nvSpPr>
        <p:spPr>
          <a:xfrm flipH="1">
            <a:off x="0" y="4325200"/>
            <a:ext cx="9144000" cy="818400"/>
          </a:xfrm>
          <a:prstGeom prst="snip1Rect">
            <a:avLst>
              <a:gd name="adj" fmla="val 50000"/>
            </a:avLst>
          </a:prstGeom>
          <a:solidFill>
            <a:srgbClr val="54D8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608849" y="3385856"/>
            <a:ext cx="1535151" cy="102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Afbeeldingsresultaat voor bruidsschat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75" y="27129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fbeeldingsresultaat voor bruidsschat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71" y="1461923"/>
            <a:ext cx="4299646" cy="271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fbeeldingsresultaat voor ministerie BzK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87" y="110213"/>
            <a:ext cx="2196626" cy="110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42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 flipH="1">
            <a:off x="0" y="4325200"/>
            <a:ext cx="9144000" cy="818400"/>
          </a:xfrm>
          <a:prstGeom prst="snip1Rect">
            <a:avLst>
              <a:gd name="adj" fmla="val 50000"/>
            </a:avLst>
          </a:prstGeom>
          <a:solidFill>
            <a:srgbClr val="54D8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40149" y="3385856"/>
            <a:ext cx="1535151" cy="10234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5500" y="1233175"/>
            <a:ext cx="3038417" cy="1216727"/>
          </a:xfrm>
        </p:spPr>
        <p:txBody>
          <a:bodyPr/>
          <a:lstStyle/>
          <a:p>
            <a:r>
              <a:rPr lang="nl-NL" sz="1400" dirty="0"/>
              <a:t>Gebruikers</a:t>
            </a:r>
            <a:br>
              <a:rPr lang="nl-NL" sz="1400" dirty="0"/>
            </a:br>
            <a:r>
              <a:rPr lang="nl-NL" sz="1400" dirty="0"/>
              <a:t>UX designers</a:t>
            </a:r>
            <a:br>
              <a:rPr lang="nl-NL" sz="1400" dirty="0"/>
            </a:br>
            <a:r>
              <a:rPr lang="nl-NL" sz="1400" dirty="0"/>
              <a:t>BPMN experts</a:t>
            </a:r>
            <a:br>
              <a:rPr lang="nl-NL" sz="1400" dirty="0"/>
            </a:br>
            <a:r>
              <a:rPr lang="nl-NL" sz="1400" dirty="0"/>
              <a:t>architecten</a:t>
            </a:r>
            <a:br>
              <a:rPr lang="nl-NL" sz="1400" dirty="0"/>
            </a:br>
            <a:r>
              <a:rPr lang="nl-NL" sz="1400" dirty="0"/>
              <a:t>ontwikkelaars</a:t>
            </a:r>
            <a:br>
              <a:rPr lang="nl-NL" sz="1400" dirty="0"/>
            </a:br>
            <a:r>
              <a:rPr lang="nl-NL" sz="1400" dirty="0"/>
              <a:t>leveranciers</a:t>
            </a:r>
            <a:br>
              <a:rPr lang="nl-NL" sz="1400" dirty="0"/>
            </a:br>
            <a:r>
              <a:rPr lang="nl-NL" sz="1400" dirty="0"/>
              <a:t>scrummaster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3500" y="2837581"/>
            <a:ext cx="4339087" cy="1235100"/>
          </a:xfrm>
        </p:spPr>
        <p:txBody>
          <a:bodyPr/>
          <a:lstStyle/>
          <a:p>
            <a:r>
              <a:rPr lang="nl-NL" sz="1800" dirty="0">
                <a:solidFill>
                  <a:srgbClr val="FF0000"/>
                </a:solidFill>
              </a:rPr>
              <a:t>Gedeelde uitgangspunten en principes</a:t>
            </a:r>
          </a:p>
          <a:p>
            <a:r>
              <a:rPr lang="nl-NL" sz="1800" dirty="0">
                <a:solidFill>
                  <a:srgbClr val="FF0000"/>
                </a:solidFill>
              </a:rPr>
              <a:t>Ontwikkelen en leren centraal</a:t>
            </a:r>
          </a:p>
          <a:p>
            <a:r>
              <a:rPr lang="nl-NL" sz="1800" dirty="0">
                <a:solidFill>
                  <a:srgbClr val="FF0000"/>
                </a:solidFill>
              </a:rPr>
              <a:t>Nieuwe vraagstukken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2"/>
          </p:nvPr>
        </p:nvSpPr>
        <p:spPr>
          <a:xfrm>
            <a:off x="4939500" y="663693"/>
            <a:ext cx="3837000" cy="3695100"/>
          </a:xfrm>
        </p:spPr>
        <p:txBody>
          <a:bodyPr/>
          <a:lstStyle/>
          <a:p>
            <a:pPr marL="114300" indent="0">
              <a:buNone/>
            </a:pPr>
            <a:endParaRPr lang="nl-NL" dirty="0"/>
          </a:p>
          <a:p>
            <a:pPr marL="114300" indent="0">
              <a:buNone/>
            </a:pPr>
            <a:r>
              <a:rPr lang="nl-NL" b="1" dirty="0">
                <a:solidFill>
                  <a:srgbClr val="00B0F0"/>
                </a:solidFill>
              </a:rPr>
              <a:t>SAMENWERKEN</a:t>
            </a:r>
            <a:br>
              <a:rPr lang="nl-NL" b="1" dirty="0">
                <a:solidFill>
                  <a:srgbClr val="00B0F0"/>
                </a:solidFill>
              </a:rPr>
            </a:br>
            <a:r>
              <a:rPr lang="nl-NL" b="1" dirty="0">
                <a:solidFill>
                  <a:srgbClr val="00B0F0"/>
                </a:solidFill>
              </a:rPr>
              <a:t>AAN CONCREET PRODUCT</a:t>
            </a:r>
          </a:p>
          <a:p>
            <a:pPr marL="114300" indent="0">
              <a:buNone/>
            </a:pPr>
            <a:r>
              <a:rPr lang="nl-NL" b="1" dirty="0">
                <a:solidFill>
                  <a:srgbClr val="00B0F0"/>
                </a:solidFill>
              </a:rPr>
              <a:t>GEEFT ENERGIE!</a:t>
            </a:r>
          </a:p>
          <a:p>
            <a:pPr marL="114300" indent="0">
              <a:buNone/>
            </a:pPr>
            <a:endParaRPr lang="nl-NL" dirty="0"/>
          </a:p>
        </p:txBody>
      </p:sp>
      <p:pic>
        <p:nvPicPr>
          <p:cNvPr id="7" name="Google Shape;269;p44" descr="H:\VDI\Office\Outlooktemp\IMG_0221 (5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86247" y="1694334"/>
            <a:ext cx="905927" cy="1022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68;p44" descr="H:\VDI\Office\Outlooktemp\IMG_5208 (3)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63119" y="304165"/>
            <a:ext cx="1552185" cy="12192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utoShape 2" descr="Afbeeldingsresultaat voor fieldlab zwolle"/>
          <p:cNvSpPr>
            <a:spLocks noChangeAspect="1" noChangeArrowheads="1"/>
          </p:cNvSpPr>
          <p:nvPr/>
        </p:nvSpPr>
        <p:spPr bwMode="auto">
          <a:xfrm>
            <a:off x="635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445" y="539139"/>
            <a:ext cx="1887823" cy="138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944" y="3090277"/>
            <a:ext cx="2244004" cy="123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570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3;p28"/>
          <p:cNvSpPr txBox="1"/>
          <p:nvPr/>
        </p:nvSpPr>
        <p:spPr>
          <a:xfrm>
            <a:off x="368543" y="966836"/>
            <a:ext cx="7924362" cy="24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l-NL" sz="2400"/>
              <a:t>10:00 uur: Welkom en introductie </a:t>
            </a:r>
            <a:r>
              <a:rPr lang="nl-NL" sz="1800"/>
              <a:t>(Kunera) </a:t>
            </a:r>
            <a:endParaRPr lang="nl-NL" sz="2400"/>
          </a:p>
          <a:p>
            <a:pPr marL="1427163" lvl="0" indent="-1427163"/>
            <a:r>
              <a:rPr lang="nl-NL" sz="2400"/>
              <a:t>10:30 uur: Waar staan we met de Huwelijksplanner? </a:t>
            </a:r>
            <a:r>
              <a:rPr lang="nl-NL" sz="1800"/>
              <a:t>(Demo’s van UX-team, Proces-team en Techniek-team)</a:t>
            </a:r>
          </a:p>
          <a:p>
            <a:pPr marL="1431925" lvl="0" indent="-1431925"/>
            <a:r>
              <a:rPr lang="nl-NL" sz="2400">
                <a:highlight>
                  <a:srgbClr val="FFFF00"/>
                </a:highlight>
              </a:rPr>
              <a:t>12:00 uur: Doe-team’s en toelichting op de middag. </a:t>
            </a:r>
          </a:p>
          <a:p>
            <a:pPr marL="1431925" lvl="0"/>
            <a:r>
              <a:rPr lang="nl-NL" sz="2400"/>
              <a:t>(</a:t>
            </a:r>
            <a:r>
              <a:rPr lang="nl-NL" sz="1800"/>
              <a:t>Jan Willem Kooi/ Kunera) </a:t>
            </a:r>
            <a:endParaRPr lang="nl-NL" sz="2400"/>
          </a:p>
          <a:p>
            <a:pPr lvl="0"/>
            <a:r>
              <a:rPr lang="nl-NL" sz="2400"/>
              <a:t>12:15 uur: Lunch </a:t>
            </a:r>
            <a:r>
              <a:rPr lang="nl-NL" sz="1800"/>
              <a:t>(iedereen is uitgenodigd)</a:t>
            </a:r>
          </a:p>
          <a:p>
            <a:r>
              <a:rPr lang="nl-NL" sz="1800"/>
              <a:t> </a:t>
            </a:r>
          </a:p>
          <a:p>
            <a:endParaRPr lang="nl-NL" sz="1800"/>
          </a:p>
          <a:p>
            <a:r>
              <a:rPr lang="nl-NL" sz="1800"/>
              <a:t>Na de lunch gaan we verder met de projectdeelnemers</a:t>
            </a:r>
          </a:p>
          <a:p>
            <a:r>
              <a:rPr lang="nl-NL"/>
              <a:t> 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76FC"/>
              </a:buClr>
              <a:buSzPts val="1400"/>
              <a:buChar char="■"/>
            </a:pPr>
            <a:endParaRPr lang="nl-NL" sz="2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234328" y="262145"/>
            <a:ext cx="8520600" cy="572700"/>
          </a:xfrm>
        </p:spPr>
        <p:txBody>
          <a:bodyPr/>
          <a:lstStyle/>
          <a:p>
            <a:r>
              <a:rPr lang="nl-NL" b="1"/>
              <a:t>Agenda 23 okt ‘s morgens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003151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3;p28"/>
          <p:cNvSpPr txBox="1"/>
          <p:nvPr/>
        </p:nvSpPr>
        <p:spPr>
          <a:xfrm>
            <a:off x="452949" y="1276325"/>
            <a:ext cx="8170545" cy="24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l-NL" sz="2400"/>
              <a:t>13:00 uur: Uitleg Scrum/ GitHub (Jan Willem)</a:t>
            </a:r>
          </a:p>
          <a:p>
            <a:pPr lvl="0"/>
            <a:r>
              <a:rPr lang="nl-NL" sz="2400"/>
              <a:t>13:30 uur: Uitwerken user story’s in Workshop vorm. (per team brainstormen en verzamelen welke user story’s relevant zijn)</a:t>
            </a:r>
          </a:p>
          <a:p>
            <a:pPr lvl="0"/>
            <a:r>
              <a:rPr lang="nl-NL" sz="2400"/>
              <a:t>15:00 uur: Scrum planning eerste sprint.</a:t>
            </a:r>
          </a:p>
          <a:p>
            <a:pPr lvl="0"/>
            <a:r>
              <a:rPr lang="nl-NL" sz="2400"/>
              <a:t>15:45 uur: Afspraken maken over aanpak, calls etc. </a:t>
            </a:r>
          </a:p>
          <a:p>
            <a:pPr lvl="0"/>
            <a:r>
              <a:rPr lang="nl-NL" sz="2400"/>
              <a:t>16:00 uur: Afronding.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76FC"/>
              </a:buClr>
              <a:buSzPts val="1400"/>
              <a:buChar char="■"/>
            </a:pPr>
            <a:endParaRPr lang="nl-NL" sz="2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/>
              <a:t>Agenda 23 okt ‘s middags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3039881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8EA80-7EB3-44D7-B2E6-24FBE9E3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/>
              <a:t>Project – doe-team’s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5646E-647A-49DB-8FDB-9791B258E466}"/>
              </a:ext>
            </a:extLst>
          </p:cNvPr>
          <p:cNvSpPr txBox="1"/>
          <p:nvPr/>
        </p:nvSpPr>
        <p:spPr>
          <a:xfrm>
            <a:off x="429065" y="1294228"/>
            <a:ext cx="717055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/>
              <a:t>Kracht van Scrum is kleine multidisciplinaire team’s</a:t>
            </a:r>
          </a:p>
          <a:p>
            <a:endParaRPr lang="nl-NL" sz="2400"/>
          </a:p>
          <a:p>
            <a:pPr marL="688975" lvl="8" indent="-342900">
              <a:buFont typeface="Arial" panose="020B0604020202020204" pitchFamily="34" charset="0"/>
              <a:buChar char="•"/>
            </a:pPr>
            <a:r>
              <a:rPr lang="nl-NL" sz="2400"/>
              <a:t>UX-team</a:t>
            </a:r>
          </a:p>
          <a:p>
            <a:pPr marL="688975" lvl="7" indent="-342900">
              <a:buFont typeface="Arial" panose="020B0604020202020204" pitchFamily="34" charset="0"/>
              <a:buChar char="•"/>
            </a:pPr>
            <a:r>
              <a:rPr lang="nl-NL" sz="2400"/>
              <a:t>Procesteam</a:t>
            </a:r>
          </a:p>
          <a:p>
            <a:pPr marL="688975" lvl="7" indent="-342900">
              <a:buFont typeface="Arial" panose="020B0604020202020204" pitchFamily="34" charset="0"/>
              <a:buChar char="•"/>
            </a:pPr>
            <a:r>
              <a:rPr lang="nl-NL" sz="2400"/>
              <a:t>Techniekteam</a:t>
            </a:r>
          </a:p>
          <a:p>
            <a:pPr marL="688975" lvl="7" indent="-342900">
              <a:buFont typeface="Arial" panose="020B0604020202020204" pitchFamily="34" charset="0"/>
              <a:buChar char="•"/>
            </a:pPr>
            <a:r>
              <a:rPr lang="nl-NL" sz="2400"/>
              <a:t>Implementatieteam</a:t>
            </a:r>
          </a:p>
          <a:p>
            <a:pPr marL="688975" lvl="7" indent="-342900">
              <a:buFont typeface="Arial" panose="020B0604020202020204" pitchFamily="34" charset="0"/>
              <a:buChar char="•"/>
            </a:pPr>
            <a:endParaRPr lang="nl-NL" sz="2400"/>
          </a:p>
          <a:p>
            <a:pPr marL="688975" lvl="7" indent="-342900">
              <a:buFont typeface="Arial" panose="020B0604020202020204" pitchFamily="34" charset="0"/>
              <a:buChar char="•"/>
            </a:pPr>
            <a:r>
              <a:rPr lang="nl-NL" sz="2400"/>
              <a:t>Kerngroep</a:t>
            </a:r>
          </a:p>
        </p:txBody>
      </p:sp>
    </p:spTree>
    <p:extLst>
      <p:ext uri="{BB962C8B-B14F-4D97-AF65-F5344CB8AC3E}">
        <p14:creationId xmlns:p14="http://schemas.microsoft.com/office/powerpoint/2010/main" val="541045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 flipH="1">
            <a:off x="0" y="4325200"/>
            <a:ext cx="9144000" cy="818400"/>
          </a:xfrm>
          <a:prstGeom prst="snip1Rect">
            <a:avLst>
              <a:gd name="adj" fmla="val 50000"/>
            </a:avLst>
          </a:prstGeom>
          <a:solidFill>
            <a:srgbClr val="54D8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3989"/>
            <a:ext cx="3265714" cy="226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353" y="2165131"/>
            <a:ext cx="2099647" cy="216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3016468" y="1027716"/>
            <a:ext cx="411196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 b="1" dirty="0"/>
              <a:t>Huwelijksplanner </a:t>
            </a:r>
          </a:p>
          <a:p>
            <a:pPr algn="ctr"/>
            <a:r>
              <a:rPr lang="nl-NL" sz="3200" dirty="0"/>
              <a:t>cf.</a:t>
            </a:r>
          </a:p>
          <a:p>
            <a:pPr algn="ctr"/>
            <a:r>
              <a:rPr lang="nl-NL" sz="3200" dirty="0"/>
              <a:t>Common Ground</a:t>
            </a:r>
          </a:p>
          <a:p>
            <a:endParaRPr lang="nl-NL" dirty="0"/>
          </a:p>
        </p:txBody>
      </p:sp>
      <p:sp>
        <p:nvSpPr>
          <p:cNvPr id="6" name="Tekstvak 5"/>
          <p:cNvSpPr txBox="1"/>
          <p:nvPr/>
        </p:nvSpPr>
        <p:spPr>
          <a:xfrm>
            <a:off x="405858" y="3363310"/>
            <a:ext cx="4666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solidFill>
                  <a:srgbClr val="FF0000"/>
                </a:solidFill>
              </a:rPr>
              <a:t>We investeren in </a:t>
            </a:r>
            <a:r>
              <a:rPr lang="nl-NL" sz="2400" b="1" dirty="0">
                <a:solidFill>
                  <a:srgbClr val="FF0000"/>
                </a:solidFill>
              </a:rPr>
              <a:t>innovatie</a:t>
            </a:r>
            <a:r>
              <a:rPr lang="nl-NL" sz="24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" name="Star: 6 Points 1">
            <a:extLst>
              <a:ext uri="{FF2B5EF4-FFF2-40B4-BE49-F238E27FC236}">
                <a16:creationId xmlns:a16="http://schemas.microsoft.com/office/drawing/2014/main" id="{B52DE58C-2065-4C19-B4B3-943BD7DFFD5C}"/>
              </a:ext>
            </a:extLst>
          </p:cNvPr>
          <p:cNvSpPr/>
          <p:nvPr/>
        </p:nvSpPr>
        <p:spPr>
          <a:xfrm rot="853343">
            <a:off x="5187370" y="82435"/>
            <a:ext cx="3567885" cy="3609682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/>
              <a:t>De middag</a:t>
            </a:r>
          </a:p>
          <a:p>
            <a:pPr algn="ctr"/>
            <a:r>
              <a:rPr lang="nl-NL" sz="2800"/>
              <a:t>DOEN!</a:t>
            </a:r>
          </a:p>
        </p:txBody>
      </p:sp>
    </p:spTree>
    <p:extLst>
      <p:ext uri="{BB962C8B-B14F-4D97-AF65-F5344CB8AC3E}">
        <p14:creationId xmlns:p14="http://schemas.microsoft.com/office/powerpoint/2010/main" val="4037381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D683-6DB8-4AA9-B972-8FF5FC44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/>
              <a:t>UX-team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0FB0AC-F3CB-474D-A568-26E545394722}"/>
              </a:ext>
            </a:extLst>
          </p:cNvPr>
          <p:cNvSpPr txBox="1"/>
          <p:nvPr/>
        </p:nvSpPr>
        <p:spPr>
          <a:xfrm>
            <a:off x="311700" y="1017725"/>
            <a:ext cx="83680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/>
              <a:t>Doel: UX-plan, interview’s, ideeen inbrengen in </a:t>
            </a:r>
          </a:p>
          <a:p>
            <a:pPr marL="801688"/>
            <a:r>
              <a:rPr lang="nl-NL" sz="2400"/>
              <a:t>andere teams, design en interactie.</a:t>
            </a:r>
          </a:p>
          <a:p>
            <a:endParaRPr lang="nl-NL" sz="2400"/>
          </a:p>
          <a:p>
            <a:pPr marL="688975" lvl="8" indent="-342900">
              <a:buFont typeface="Arial" panose="020B0604020202020204" pitchFamily="34" charset="0"/>
              <a:buChar char="•"/>
            </a:pPr>
            <a:endParaRPr lang="nl-NL" sz="2400"/>
          </a:p>
          <a:p>
            <a:pPr marL="688975" lvl="8" indent="-342900">
              <a:buFont typeface="Arial" panose="020B0604020202020204" pitchFamily="34" charset="0"/>
              <a:buChar char="•"/>
            </a:pPr>
            <a:r>
              <a:rPr lang="nl-NL" sz="2400"/>
              <a:t>René Olling </a:t>
            </a:r>
          </a:p>
          <a:p>
            <a:pPr marL="688975" lvl="7" indent="-342900">
              <a:buFont typeface="Arial" panose="020B0604020202020204" pitchFamily="34" charset="0"/>
              <a:buChar char="•"/>
            </a:pPr>
            <a:r>
              <a:rPr lang="nl-NL" sz="2400"/>
              <a:t>Jeroen du Chantinier</a:t>
            </a:r>
          </a:p>
          <a:p>
            <a:pPr marL="688975" lvl="7" indent="-342900">
              <a:buFont typeface="Arial" panose="020B0604020202020204" pitchFamily="34" charset="0"/>
              <a:buChar char="•"/>
            </a:pPr>
            <a:r>
              <a:rPr lang="nl-NL" sz="2400"/>
              <a:t>Dewi Delhoofen</a:t>
            </a:r>
          </a:p>
          <a:p>
            <a:pPr marL="688975" lvl="7" indent="-342900">
              <a:buFont typeface="Arial" panose="020B0604020202020204" pitchFamily="34" charset="0"/>
              <a:buChar char="•"/>
            </a:pPr>
            <a:r>
              <a:rPr lang="nl-NL" sz="2400"/>
              <a:t>.....</a:t>
            </a:r>
          </a:p>
          <a:p>
            <a:pPr marL="688975" lvl="7" indent="-342900">
              <a:buFont typeface="Arial" panose="020B0604020202020204" pitchFamily="34" charset="0"/>
              <a:buChar char="•"/>
            </a:pPr>
            <a:endParaRPr lang="nl-NL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F64D6-F8BA-4C53-AB9C-F9904186A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234" y="2059509"/>
            <a:ext cx="856006" cy="965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128F17-25D4-4DC5-9FC6-97670D918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240" y="2410018"/>
            <a:ext cx="868755" cy="944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0A2694-A0AF-46C1-A398-2F4C5751A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995" y="2750419"/>
            <a:ext cx="936047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02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D218-3F7D-4D8B-B4CC-62377F37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/>
              <a:t>Procesteam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023473-F6E0-4996-92AF-42A95A520058}"/>
              </a:ext>
            </a:extLst>
          </p:cNvPr>
          <p:cNvSpPr txBox="1"/>
          <p:nvPr/>
        </p:nvSpPr>
        <p:spPr>
          <a:xfrm>
            <a:off x="311700" y="1017725"/>
            <a:ext cx="84055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/>
              <a:t>Doel: Huwelijksproces in BPMn vastleggen. </a:t>
            </a:r>
          </a:p>
          <a:p>
            <a:pPr marL="803275"/>
            <a:r>
              <a:rPr lang="nl-NL" sz="2400"/>
              <a:t>Contact ambtenaren trouwproces. Verbinding inhoud en techniek.</a:t>
            </a:r>
          </a:p>
          <a:p>
            <a:endParaRPr lang="nl-NL" sz="2400"/>
          </a:p>
          <a:p>
            <a:pPr marL="688975" lvl="8" indent="-342900">
              <a:buFont typeface="Arial" panose="020B0604020202020204" pitchFamily="34" charset="0"/>
              <a:buChar char="•"/>
            </a:pPr>
            <a:r>
              <a:rPr lang="nl-NL" sz="2400"/>
              <a:t>Daphne de Bruijn</a:t>
            </a:r>
          </a:p>
          <a:p>
            <a:pPr marL="688975" lvl="7" indent="-342900">
              <a:buFont typeface="Arial" panose="020B0604020202020204" pitchFamily="34" charset="0"/>
              <a:buChar char="•"/>
            </a:pPr>
            <a:r>
              <a:rPr lang="nl-NL" sz="2400"/>
              <a:t>Rick Wildenberg</a:t>
            </a:r>
          </a:p>
          <a:p>
            <a:pPr marL="688975" lvl="7" indent="-342900">
              <a:buFont typeface="Arial" panose="020B0604020202020204" pitchFamily="34" charset="0"/>
              <a:buChar char="•"/>
            </a:pPr>
            <a:r>
              <a:rPr lang="nl-NL" sz="2400"/>
              <a:t>Michelle Dautzenberg</a:t>
            </a:r>
          </a:p>
          <a:p>
            <a:pPr marL="688975" lvl="7" indent="-342900">
              <a:buFont typeface="Arial" panose="020B0604020202020204" pitchFamily="34" charset="0"/>
              <a:buChar char="•"/>
            </a:pPr>
            <a:endParaRPr lang="nl-NL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2F82BA-3A8F-4A6E-BA8A-D5C745DCB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100" y="2264348"/>
            <a:ext cx="781739" cy="1017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81349-3FDC-4053-B9B2-19F950DD6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839" y="2579331"/>
            <a:ext cx="777307" cy="899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9EA9B6-5556-468B-B1B2-A71532B69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146" y="2860079"/>
            <a:ext cx="757414" cy="10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79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3;p28"/>
          <p:cNvSpPr txBox="1"/>
          <p:nvPr/>
        </p:nvSpPr>
        <p:spPr>
          <a:xfrm>
            <a:off x="368543" y="966836"/>
            <a:ext cx="7924362" cy="24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l-NL" sz="2400">
                <a:highlight>
                  <a:srgbClr val="FFFF00"/>
                </a:highlight>
              </a:rPr>
              <a:t>10:00 uur: Welkom en introductie </a:t>
            </a:r>
            <a:r>
              <a:rPr lang="nl-NL" sz="1800">
                <a:highlight>
                  <a:srgbClr val="FFFF00"/>
                </a:highlight>
              </a:rPr>
              <a:t>(Kunera) </a:t>
            </a:r>
            <a:endParaRPr lang="nl-NL" sz="2400">
              <a:highlight>
                <a:srgbClr val="FFFF00"/>
              </a:highlight>
            </a:endParaRPr>
          </a:p>
          <a:p>
            <a:pPr marL="1427163" lvl="0" indent="-1427163"/>
            <a:r>
              <a:rPr lang="nl-NL" sz="2400"/>
              <a:t>10:30 uur: Waar staan we met de Huwelijksplanner? </a:t>
            </a:r>
            <a:r>
              <a:rPr lang="nl-NL" sz="1800"/>
              <a:t>(Demo’s van UX-team, Proces-team en Techniek-team)</a:t>
            </a:r>
          </a:p>
          <a:p>
            <a:pPr marL="1431925" lvl="0" indent="-1431925"/>
            <a:r>
              <a:rPr lang="nl-NL" sz="2400"/>
              <a:t>12:00 uur: Doe-team’s en toelichting op de middag. </a:t>
            </a:r>
          </a:p>
          <a:p>
            <a:pPr marL="1431925" lvl="0"/>
            <a:r>
              <a:rPr lang="nl-NL" sz="2400"/>
              <a:t>(</a:t>
            </a:r>
            <a:r>
              <a:rPr lang="nl-NL" sz="1800"/>
              <a:t>Jan Willem Kooi/ Kunera) </a:t>
            </a:r>
            <a:endParaRPr lang="nl-NL" sz="2400"/>
          </a:p>
          <a:p>
            <a:pPr lvl="0"/>
            <a:r>
              <a:rPr lang="nl-NL" sz="2400"/>
              <a:t>12:15 uur: Lunch </a:t>
            </a:r>
            <a:r>
              <a:rPr lang="nl-NL" sz="1800"/>
              <a:t>(iedereen is uitgenodigd)</a:t>
            </a:r>
          </a:p>
          <a:p>
            <a:r>
              <a:rPr lang="nl-NL" sz="1800"/>
              <a:t> </a:t>
            </a:r>
          </a:p>
          <a:p>
            <a:endParaRPr lang="nl-NL" sz="1800"/>
          </a:p>
          <a:p>
            <a:r>
              <a:rPr lang="nl-NL" sz="1800"/>
              <a:t>Na de lunch gaan we verder met de projectdeelnemers</a:t>
            </a:r>
          </a:p>
          <a:p>
            <a:r>
              <a:rPr lang="nl-NL"/>
              <a:t> 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76FC"/>
              </a:buClr>
              <a:buSzPts val="1400"/>
              <a:buChar char="■"/>
            </a:pPr>
            <a:endParaRPr lang="nl-NL" sz="2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234328" y="262145"/>
            <a:ext cx="8520600" cy="572700"/>
          </a:xfrm>
        </p:spPr>
        <p:txBody>
          <a:bodyPr/>
          <a:lstStyle/>
          <a:p>
            <a:r>
              <a:rPr lang="nl-NL" b="1"/>
              <a:t>Agenda 23 okt ‘s morgens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73681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565EE-072B-42FF-9F63-C26446DA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/>
              <a:t>Techniekteam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67D1D-7D8D-472E-AF62-448C4A9C43B5}"/>
              </a:ext>
            </a:extLst>
          </p:cNvPr>
          <p:cNvSpPr txBox="1"/>
          <p:nvPr/>
        </p:nvSpPr>
        <p:spPr>
          <a:xfrm>
            <a:off x="311700" y="1017725"/>
            <a:ext cx="83446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/>
              <a:t>Doel: Realiseren van een Trouwplanner applicatie. </a:t>
            </a:r>
          </a:p>
          <a:p>
            <a:pPr marL="803275"/>
            <a:r>
              <a:rPr lang="nl-NL" sz="2400"/>
              <a:t>Software development. </a:t>
            </a:r>
          </a:p>
          <a:p>
            <a:endParaRPr lang="nl-NL" sz="2400"/>
          </a:p>
          <a:p>
            <a:pPr marL="688975" lvl="8" indent="-342900">
              <a:buFont typeface="Arial" panose="020B0604020202020204" pitchFamily="34" charset="0"/>
              <a:buChar char="•"/>
            </a:pPr>
            <a:r>
              <a:rPr lang="nl-NL" sz="2400"/>
              <a:t>Thijs Broersen</a:t>
            </a:r>
          </a:p>
          <a:p>
            <a:pPr marL="688975" lvl="7" indent="-342900">
              <a:buFont typeface="Arial" panose="020B0604020202020204" pitchFamily="34" charset="0"/>
              <a:buChar char="•"/>
            </a:pPr>
            <a:r>
              <a:rPr lang="nl-NL" sz="2400"/>
              <a:t>Matthias Oliveiro</a:t>
            </a:r>
          </a:p>
          <a:p>
            <a:pPr marL="688975" lvl="7" indent="-342900">
              <a:buFont typeface="Arial" panose="020B0604020202020204" pitchFamily="34" charset="0"/>
              <a:buChar char="•"/>
            </a:pPr>
            <a:r>
              <a:rPr lang="nl-NL" sz="2400"/>
              <a:t>Ruben van der Linde</a:t>
            </a:r>
          </a:p>
          <a:p>
            <a:pPr marL="688975" lvl="7" indent="-342900">
              <a:buFont typeface="Arial" panose="020B0604020202020204" pitchFamily="34" charset="0"/>
              <a:buChar char="•"/>
            </a:pPr>
            <a:r>
              <a:rPr lang="nl-NL" sz="2400"/>
              <a:t>Constantijn Masselink</a:t>
            </a:r>
          </a:p>
          <a:p>
            <a:pPr marL="688975" lvl="7" indent="-342900">
              <a:buFont typeface="Arial" panose="020B0604020202020204" pitchFamily="34" charset="0"/>
              <a:buChar char="•"/>
            </a:pPr>
            <a:r>
              <a:rPr lang="nl-NL" sz="2400"/>
              <a:t>....</a:t>
            </a:r>
          </a:p>
          <a:p>
            <a:pPr marL="688975" lvl="7" indent="-342900">
              <a:buFont typeface="Arial" panose="020B0604020202020204" pitchFamily="34" charset="0"/>
              <a:buChar char="•"/>
            </a:pPr>
            <a:endParaRPr lang="nl-NL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C92A8-C627-4E72-ACD4-384D23419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197" y="2015183"/>
            <a:ext cx="891643" cy="11131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74AB0E-8999-4663-A08E-428B73BD6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841" y="2279172"/>
            <a:ext cx="891644" cy="1139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5A65CE-3BD9-4742-9338-A1D7749EC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485" y="2604442"/>
            <a:ext cx="971550" cy="104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FE796-3A1E-4CF6-91CF-20DC48380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5035" y="2942183"/>
            <a:ext cx="819045" cy="10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00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DF12-0ECF-4A26-95F6-C17B19B4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/>
              <a:t>Implementatieteam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37F42-4852-4C52-8EE7-FCC1D945A3A7}"/>
              </a:ext>
            </a:extLst>
          </p:cNvPr>
          <p:cNvSpPr txBox="1"/>
          <p:nvPr/>
        </p:nvSpPr>
        <p:spPr>
          <a:xfrm>
            <a:off x="311700" y="1017725"/>
            <a:ext cx="8520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/>
              <a:t>Doel: Plan voor implementatie. Uitrol, beheer, </a:t>
            </a:r>
          </a:p>
          <a:p>
            <a:pPr marL="854075"/>
            <a:r>
              <a:rPr lang="nl-NL" sz="2400"/>
              <a:t>ondersteuning, hosting. </a:t>
            </a:r>
          </a:p>
          <a:p>
            <a:endParaRPr lang="nl-NL" sz="2400"/>
          </a:p>
          <a:p>
            <a:pPr marL="688975" lvl="8" indent="-342900">
              <a:buFont typeface="Arial" panose="020B0604020202020204" pitchFamily="34" charset="0"/>
              <a:buChar char="•"/>
            </a:pPr>
            <a:r>
              <a:rPr lang="nl-NL" sz="2400"/>
              <a:t>Jan Willem Woolderink</a:t>
            </a:r>
          </a:p>
          <a:p>
            <a:pPr marL="688975" lvl="7" indent="-342900">
              <a:buFont typeface="Arial" panose="020B0604020202020204" pitchFamily="34" charset="0"/>
              <a:buChar char="•"/>
            </a:pPr>
            <a:r>
              <a:rPr lang="nl-NL" sz="2400"/>
              <a:t>Henk van Dijkhuizen</a:t>
            </a:r>
          </a:p>
          <a:p>
            <a:pPr marL="688975" lvl="7" indent="-342900">
              <a:buFont typeface="Arial" panose="020B0604020202020204" pitchFamily="34" charset="0"/>
              <a:buChar char="•"/>
            </a:pPr>
            <a:r>
              <a:rPr lang="nl-NL" sz="2400"/>
              <a:t>.....</a:t>
            </a:r>
          </a:p>
          <a:p>
            <a:pPr marL="688975" lvl="7" indent="-342900">
              <a:buFont typeface="Arial" panose="020B0604020202020204" pitchFamily="34" charset="0"/>
              <a:buChar char="•"/>
            </a:pPr>
            <a:endParaRPr lang="nl-NL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3562F-72B5-4E0C-839C-AC38E6BC4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120" y="1923976"/>
            <a:ext cx="784920" cy="974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204CD-8295-4B74-9A1F-F12341F8D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40" y="2203332"/>
            <a:ext cx="863600" cy="105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85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8EA80-7EB3-44D7-B2E6-24FBE9E3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/>
              <a:t>Project – Regiegroep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5646E-647A-49DB-8FDB-9791B258E466}"/>
              </a:ext>
            </a:extLst>
          </p:cNvPr>
          <p:cNvSpPr txBox="1"/>
          <p:nvPr/>
        </p:nvSpPr>
        <p:spPr>
          <a:xfrm>
            <a:off x="429065" y="1294228"/>
            <a:ext cx="555953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/>
              <a:t>Maarten Vrolijk (VNG)</a:t>
            </a:r>
          </a:p>
          <a:p>
            <a:r>
              <a:rPr lang="nl-NL" sz="2800"/>
              <a:t>Patrick Castenmiller (Hoorn)</a:t>
            </a:r>
          </a:p>
          <a:p>
            <a:r>
              <a:rPr lang="nl-NL" sz="2800"/>
              <a:t>Jan Willem Woolderink (Almere)</a:t>
            </a:r>
          </a:p>
          <a:p>
            <a:r>
              <a:rPr lang="nl-NL" sz="2800"/>
              <a:t>Paul Jansen (Common Ground)</a:t>
            </a:r>
          </a:p>
          <a:p>
            <a:r>
              <a:rPr lang="nl-NL" sz="2800"/>
              <a:t>Kunera van den Belt (PO Utrecht)</a:t>
            </a:r>
          </a:p>
          <a:p>
            <a:r>
              <a:rPr lang="nl-NL" sz="2800"/>
              <a:t>Jan Willem Kooi (SM VNG)</a:t>
            </a:r>
          </a:p>
          <a:p>
            <a:r>
              <a:rPr lang="nl-NL" sz="2800"/>
              <a:t>.....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75824-245A-4326-AB76-05C0F1E5F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994" y="446779"/>
            <a:ext cx="949456" cy="1197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BA6C1F-EF0E-4699-8ECC-9DA3B316A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873" y="815690"/>
            <a:ext cx="862216" cy="1102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0EA37-6DCC-4E65-B081-E2CE6BEA4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667" y="1342623"/>
            <a:ext cx="867373" cy="1077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7E0C7-548A-4E40-B5CE-05B3D3845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2040" y="1643919"/>
            <a:ext cx="970845" cy="1143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55AE4E-1532-483C-AFAF-65E54071C1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34" y="2818667"/>
            <a:ext cx="912339" cy="1077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A03FBD-8020-4EC5-95A3-FBDB09BE48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5973" y="3149366"/>
            <a:ext cx="867373" cy="10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98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1253564" y="403754"/>
            <a:ext cx="6881058" cy="409020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>
                <a:hlinkClick r:id="rId3"/>
              </a:rPr>
              <a:t>Scrum Master Jan Willem Kooi</a:t>
            </a:r>
            <a:endParaRPr lang="en-US" sz="240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DCA70-4C44-403C-BE37-ADFD07E1E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428" y="1320483"/>
            <a:ext cx="3774559" cy="250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8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779EF-72F4-4372-8555-12E49EF22A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800" y="143208"/>
            <a:ext cx="8521700" cy="573088"/>
          </a:xfrm>
        </p:spPr>
        <p:txBody>
          <a:bodyPr/>
          <a:lstStyle/>
          <a:p>
            <a:r>
              <a:rPr lang="nl-NL"/>
              <a:t>Scrum in 5 minuten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FBD575-6ADA-423E-97CC-19579A494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90" y="891832"/>
            <a:ext cx="8391410" cy="41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65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68580" tIns="34290" rIns="68580" bIns="34290" rtlCol="0" anchor="t" anchorCtr="0">
            <a:normAutofit fontScale="90000"/>
          </a:bodyPr>
          <a:lstStyle/>
          <a:p>
            <a:r>
              <a:rPr lang="en-US" sz="5025" b="1">
                <a:latin typeface="Northwood High" panose="02000000000000000000" pitchFamily="2" charset="0"/>
              </a:rPr>
              <a:t>Verticaal slicen</a:t>
            </a:r>
            <a:endParaRPr lang="en-US" sz="5025" b="1" dirty="0">
              <a:latin typeface="Northwood High" panose="02000000000000000000" pitchFamily="2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143044" y="728777"/>
            <a:ext cx="6881058" cy="409020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000"/>
          </a:p>
          <a:p>
            <a:endParaRPr lang="en-US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E1BA50-18A7-4347-97EA-0AA787979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875" y="1631092"/>
            <a:ext cx="4334635" cy="3064946"/>
          </a:xfrm>
          <a:prstGeom prst="rect">
            <a:avLst/>
          </a:prstGeom>
        </p:spPr>
      </p:pic>
      <p:pic>
        <p:nvPicPr>
          <p:cNvPr id="10" name="Tijdelijke aanduiding voor afbeelding 9">
            <a:extLst>
              <a:ext uri="{FF2B5EF4-FFF2-40B4-BE49-F238E27FC236}">
                <a16:creationId xmlns:a16="http://schemas.microsoft.com/office/drawing/2014/main" id="{B95C8320-29DE-4328-9D4B-88B52DCFCD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" r="634"/>
          <a:stretch>
            <a:fillRect/>
          </a:stretch>
        </p:blipFill>
        <p:spPr>
          <a:xfrm>
            <a:off x="249106" y="1253646"/>
            <a:ext cx="1230767" cy="89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5814CC-44C7-43EB-8306-552C98C04207}"/>
              </a:ext>
            </a:extLst>
          </p:cNvPr>
          <p:cNvSpPr txBox="1"/>
          <p:nvPr/>
        </p:nvSpPr>
        <p:spPr>
          <a:xfrm>
            <a:off x="1308179" y="2205609"/>
            <a:ext cx="16212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>
                <a:latin typeface="Lucida Sans" panose="020B0602030504020204" pitchFamily="34" charset="0"/>
              </a:rPr>
              <a:t>Scherm</a:t>
            </a:r>
          </a:p>
          <a:p>
            <a:endParaRPr lang="nl-NL" sz="2400">
              <a:latin typeface="Lucida Sans" panose="020B0602030504020204" pitchFamily="34" charset="0"/>
            </a:endParaRPr>
          </a:p>
          <a:p>
            <a:r>
              <a:rPr lang="nl-NL" sz="2400">
                <a:latin typeface="Lucida Sans" panose="020B0602030504020204" pitchFamily="34" charset="0"/>
              </a:rPr>
              <a:t>Proces</a:t>
            </a:r>
          </a:p>
          <a:p>
            <a:endParaRPr lang="nl-NL" sz="2400">
              <a:latin typeface="Lucida Sans" panose="020B0602030504020204" pitchFamily="34" charset="0"/>
            </a:endParaRPr>
          </a:p>
          <a:p>
            <a:r>
              <a:rPr lang="nl-NL" sz="2400">
                <a:latin typeface="Lucida Sans" panose="020B0602030504020204" pitchFamily="34" charset="0"/>
              </a:rPr>
              <a:t>Data</a:t>
            </a:r>
            <a:endParaRPr lang="nl-NL" sz="1050">
              <a:latin typeface="Lucida Sans" panose="020B0602030504020204" pitchFamily="34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235B2F2-1C53-471C-9FAB-971F94C1333E}"/>
              </a:ext>
            </a:extLst>
          </p:cNvPr>
          <p:cNvSpPr/>
          <p:nvPr/>
        </p:nvSpPr>
        <p:spPr>
          <a:xfrm rot="1464786">
            <a:off x="2557013" y="2730249"/>
            <a:ext cx="1652483" cy="159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FF20475-7538-48AC-B685-82740FFF3B98}"/>
              </a:ext>
            </a:extLst>
          </p:cNvPr>
          <p:cNvSpPr/>
          <p:nvPr/>
        </p:nvSpPr>
        <p:spPr>
          <a:xfrm rot="652478">
            <a:off x="2471423" y="3358299"/>
            <a:ext cx="1652483" cy="159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1446FFE-81FD-443E-B069-D67266D1EB50}"/>
              </a:ext>
            </a:extLst>
          </p:cNvPr>
          <p:cNvSpPr/>
          <p:nvPr/>
        </p:nvSpPr>
        <p:spPr>
          <a:xfrm rot="253838">
            <a:off x="2467972" y="3927107"/>
            <a:ext cx="1652483" cy="159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/>
          </a:p>
        </p:txBody>
      </p:sp>
    </p:spTree>
    <p:extLst>
      <p:ext uri="{BB962C8B-B14F-4D97-AF65-F5344CB8AC3E}">
        <p14:creationId xmlns:p14="http://schemas.microsoft.com/office/powerpoint/2010/main" val="2170946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8396-CCBF-48E6-8EC1-4DCDA920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b="1"/>
              <a:t>Voorstel planning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ECF321-741D-4B85-9638-DA35C6988CA3}"/>
              </a:ext>
            </a:extLst>
          </p:cNvPr>
          <p:cNvSpPr/>
          <p:nvPr/>
        </p:nvSpPr>
        <p:spPr>
          <a:xfrm>
            <a:off x="1148305" y="1405266"/>
            <a:ext cx="82423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/>
              <a:t>Sprint van 4 weken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/>
              <a:t>Sprintwisseldag (week 1)</a:t>
            </a:r>
          </a:p>
          <a:p>
            <a:pPr marL="1544638" lvl="4" indent="-506413">
              <a:buFont typeface="Arial" panose="020B0604020202020204" pitchFamily="34" charset="0"/>
              <a:buChar char="•"/>
            </a:pPr>
            <a:r>
              <a:rPr lang="nl-NL" sz="3200"/>
              <a:t>Demo’s, Retro, Sprint Planning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/>
              <a:t>Samenwerkdag (week 3)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/>
              <a:t>Conference call (week 2, 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32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1600"/>
          </a:p>
        </p:txBody>
      </p:sp>
    </p:spTree>
    <p:extLst>
      <p:ext uri="{BB962C8B-B14F-4D97-AF65-F5344CB8AC3E}">
        <p14:creationId xmlns:p14="http://schemas.microsoft.com/office/powerpoint/2010/main" val="4083300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A222D-F92D-464E-A80E-7FBE67835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60" y="170705"/>
            <a:ext cx="8520600" cy="572700"/>
          </a:xfrm>
        </p:spPr>
        <p:txBody>
          <a:bodyPr/>
          <a:lstStyle/>
          <a:p>
            <a:r>
              <a:rPr lang="nl-NL" b="1"/>
              <a:t>Voorstel Planning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32EBDF-9DF2-4E95-B635-379041212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912585"/>
              </p:ext>
            </p:extLst>
          </p:nvPr>
        </p:nvGraphicFramePr>
        <p:xfrm>
          <a:off x="1178560" y="743404"/>
          <a:ext cx="6146801" cy="35644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1">
                  <a:extLst>
                    <a:ext uri="{9D8B030D-6E8A-4147-A177-3AD203B41FA5}">
                      <a16:colId xmlns:a16="http://schemas.microsoft.com/office/drawing/2014/main" val="1867863532"/>
                    </a:ext>
                  </a:extLst>
                </a:gridCol>
                <a:gridCol w="1284702">
                  <a:extLst>
                    <a:ext uri="{9D8B030D-6E8A-4147-A177-3AD203B41FA5}">
                      <a16:colId xmlns:a16="http://schemas.microsoft.com/office/drawing/2014/main" val="3370397817"/>
                    </a:ext>
                  </a:extLst>
                </a:gridCol>
                <a:gridCol w="1561405">
                  <a:extLst>
                    <a:ext uri="{9D8B030D-6E8A-4147-A177-3AD203B41FA5}">
                      <a16:colId xmlns:a16="http://schemas.microsoft.com/office/drawing/2014/main" val="440553328"/>
                    </a:ext>
                  </a:extLst>
                </a:gridCol>
                <a:gridCol w="2272933">
                  <a:extLst>
                    <a:ext uri="{9D8B030D-6E8A-4147-A177-3AD203B41FA5}">
                      <a16:colId xmlns:a16="http://schemas.microsoft.com/office/drawing/2014/main" val="2698462479"/>
                    </a:ext>
                  </a:extLst>
                </a:gridCol>
              </a:tblGrid>
              <a:tr h="297036"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Sprint Doel</a:t>
                      </a:r>
                      <a:endParaRPr lang="nl-NL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454087188"/>
                  </a:ext>
                </a:extLst>
              </a:tr>
              <a:tr h="297036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Sprint 1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400" u="none" strike="noStrike">
                          <a:effectLst/>
                          <a:highlight>
                            <a:srgbClr val="FFFF00"/>
                          </a:highlight>
                        </a:rPr>
                        <a:t>23-10-19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  <a:highlight>
                            <a:srgbClr val="FFFF00"/>
                          </a:highlight>
                        </a:rPr>
                        <a:t>Sprint planning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Opstarten project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598610034"/>
                  </a:ext>
                </a:extLst>
              </a:tr>
              <a:tr h="297036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 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400" u="none" strike="noStrike">
                          <a:effectLst/>
                        </a:rPr>
                        <a:t>30-10-19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Call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657746390"/>
                  </a:ext>
                </a:extLst>
              </a:tr>
              <a:tr h="297036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 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400" u="none" strike="noStrike">
                          <a:effectLst/>
                        </a:rPr>
                        <a:t>06-11-19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Samenwerkdag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428101299"/>
                  </a:ext>
                </a:extLst>
              </a:tr>
              <a:tr h="297036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 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400" u="none" strike="noStrike">
                          <a:effectLst/>
                        </a:rPr>
                        <a:t>13-11-19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Call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14729461"/>
                  </a:ext>
                </a:extLst>
              </a:tr>
              <a:tr h="297036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 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400" u="none" strike="noStrike">
                          <a:effectLst/>
                          <a:highlight>
                            <a:srgbClr val="FFFF00"/>
                          </a:highlight>
                        </a:rPr>
                        <a:t>20-11-19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  <a:highlight>
                            <a:srgbClr val="FFFF00"/>
                          </a:highlight>
                        </a:rPr>
                        <a:t>Demo/ Retro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364251527"/>
                  </a:ext>
                </a:extLst>
              </a:tr>
              <a:tr h="297036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Sprint 2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400" u="none" strike="noStrike">
                          <a:effectLst/>
                          <a:highlight>
                            <a:srgbClr val="FFFF00"/>
                          </a:highlight>
                        </a:rPr>
                        <a:t>20-11-19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  <a:highlight>
                            <a:srgbClr val="FFFF00"/>
                          </a:highlight>
                        </a:rPr>
                        <a:t>Sprint planning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323882624"/>
                  </a:ext>
                </a:extLst>
              </a:tr>
              <a:tr h="297036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 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400" u="none" strike="noStrike">
                          <a:effectLst/>
                        </a:rPr>
                        <a:t>27-11-19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Call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385443190"/>
                  </a:ext>
                </a:extLst>
              </a:tr>
              <a:tr h="297036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 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400" u="none" strike="noStrike">
                          <a:effectLst/>
                        </a:rPr>
                        <a:t>04-12-19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Samenwerkdag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100543064"/>
                  </a:ext>
                </a:extLst>
              </a:tr>
              <a:tr h="297036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 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400" u="none" strike="noStrike">
                          <a:effectLst/>
                        </a:rPr>
                        <a:t>11-12-19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Call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670806066"/>
                  </a:ext>
                </a:extLst>
              </a:tr>
              <a:tr h="297036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 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400" u="none" strike="noStrike">
                          <a:effectLst/>
                        </a:rPr>
                        <a:t>18-12-19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Demo/ Retro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219144926"/>
                  </a:ext>
                </a:extLst>
              </a:tr>
              <a:tr h="297036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Sprint 3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400" u="none" strike="noStrike">
                          <a:effectLst/>
                        </a:rPr>
                        <a:t>18-12-19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u="none" strike="noStrike">
                          <a:effectLst/>
                        </a:rPr>
                        <a:t>Sprint planning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91583367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8C464DF-81C9-4FB2-B3ED-374DE4B91440}"/>
              </a:ext>
            </a:extLst>
          </p:cNvPr>
          <p:cNvSpPr/>
          <p:nvPr/>
        </p:nvSpPr>
        <p:spPr>
          <a:xfrm>
            <a:off x="1030148" y="2187615"/>
            <a:ext cx="6458672" cy="572700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7DCCE3E5-A916-49F8-92D8-98E5E4C027B1}"/>
              </a:ext>
            </a:extLst>
          </p:cNvPr>
          <p:cNvSpPr/>
          <p:nvPr/>
        </p:nvSpPr>
        <p:spPr>
          <a:xfrm>
            <a:off x="5974144" y="3312076"/>
            <a:ext cx="2999257" cy="1088020"/>
          </a:xfrm>
          <a:prstGeom prst="cloudCallout">
            <a:avLst>
              <a:gd name="adj1" fmla="val -34341"/>
              <a:gd name="adj2" fmla="val -10026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b="1">
                <a:solidFill>
                  <a:schemeClr val="tx1"/>
                </a:solidFill>
              </a:rPr>
              <a:t>Sprint wissel</a:t>
            </a:r>
            <a:endParaRPr lang="nl-NL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59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AB8E-42FD-4827-9037-E782D6B57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/>
              <a:t>GitHub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054AB7-0C1B-41C8-B142-D239D4D0A3F1}"/>
              </a:ext>
            </a:extLst>
          </p:cNvPr>
          <p:cNvSpPr/>
          <p:nvPr/>
        </p:nvSpPr>
        <p:spPr>
          <a:xfrm>
            <a:off x="419100" y="1301175"/>
            <a:ext cx="82423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/>
              <a:t>GitHub: Account naam doorgeven aan Jan Willem (</a:t>
            </a:r>
            <a:r>
              <a:rPr lang="nl-NL" sz="3200">
                <a:hlinkClick r:id="rId3"/>
              </a:rPr>
              <a:t>JanWillem.Kooi@vng.nl</a:t>
            </a:r>
            <a:r>
              <a:rPr lang="nl-NL" sz="320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>
                <a:hlinkClick r:id="rId4"/>
              </a:rPr>
              <a:t>https://github.com/VNG-Realisatie</a:t>
            </a:r>
            <a:endParaRPr lang="nl-NL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>
                <a:hlinkClick r:id="rId5"/>
              </a:rPr>
              <a:t>https://github.com/VNG-Realisatie/huwelijksplanner</a:t>
            </a:r>
            <a:endParaRPr lang="nl-NL" sz="32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32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1600"/>
          </a:p>
        </p:txBody>
      </p:sp>
    </p:spTree>
    <p:extLst>
      <p:ext uri="{BB962C8B-B14F-4D97-AF65-F5344CB8AC3E}">
        <p14:creationId xmlns:p14="http://schemas.microsoft.com/office/powerpoint/2010/main" val="2999594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627D-F191-41DB-B871-406151147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/>
              <a:t>Tooling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5E41BD-B06A-4B50-80A1-3DA776534B7C}"/>
              </a:ext>
            </a:extLst>
          </p:cNvPr>
          <p:cNvSpPr/>
          <p:nvPr/>
        </p:nvSpPr>
        <p:spPr>
          <a:xfrm>
            <a:off x="419100" y="1301175"/>
            <a:ext cx="82423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/>
              <a:t>GitHub </a:t>
            </a:r>
            <a:r>
              <a:rPr lang="nl-NL" sz="2800"/>
              <a:t>(Scrumboard, documentatie)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/>
              <a:t>E-mail </a:t>
            </a:r>
            <a:r>
              <a:rPr lang="nl-NL" sz="2800"/>
              <a:t>(berichten)</a:t>
            </a:r>
            <a:endParaRPr lang="nl-NL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/>
              <a:t>Slack ? </a:t>
            </a:r>
            <a:r>
              <a:rPr lang="nl-NL" sz="2800"/>
              <a:t>(snelle “WhatsApps”-achtige communicatie)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/>
              <a:t>Trello ? </a:t>
            </a:r>
            <a:r>
              <a:rPr lang="nl-NL" sz="2400"/>
              <a:t>(Scrumboard project Convenant Gemeenten)</a:t>
            </a:r>
            <a:endParaRPr lang="nl-NL" sz="1600"/>
          </a:p>
        </p:txBody>
      </p:sp>
    </p:spTree>
    <p:extLst>
      <p:ext uri="{BB962C8B-B14F-4D97-AF65-F5344CB8AC3E}">
        <p14:creationId xmlns:p14="http://schemas.microsoft.com/office/powerpoint/2010/main" val="306189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3;p28"/>
          <p:cNvSpPr txBox="1"/>
          <p:nvPr/>
        </p:nvSpPr>
        <p:spPr>
          <a:xfrm>
            <a:off x="452949" y="1276325"/>
            <a:ext cx="8170545" cy="24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l-NL" sz="2400"/>
              <a:t>13:00 uur: Uitleg Scrum/ GitHub (Jan Willem)</a:t>
            </a:r>
          </a:p>
          <a:p>
            <a:pPr lvl="0"/>
            <a:r>
              <a:rPr lang="nl-NL" sz="2400"/>
              <a:t>13:30 uur: Uitwerken user story’s in Workshop vorm. (per team brainstormen en verzamelen welke user story’s relevant zijn)</a:t>
            </a:r>
          </a:p>
          <a:p>
            <a:pPr lvl="0"/>
            <a:r>
              <a:rPr lang="nl-NL" sz="2400"/>
              <a:t>15:00 uur: Scrum planning eerste sprint.</a:t>
            </a:r>
          </a:p>
          <a:p>
            <a:pPr lvl="0"/>
            <a:r>
              <a:rPr lang="nl-NL" sz="2400"/>
              <a:t>15:45 uur: Afspraken maken over aanpak, calls etc. </a:t>
            </a:r>
          </a:p>
          <a:p>
            <a:pPr lvl="0"/>
            <a:r>
              <a:rPr lang="nl-NL" sz="2400"/>
              <a:t>16:00 uur: Afronding.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76FC"/>
              </a:buClr>
              <a:buSzPts val="1400"/>
              <a:buChar char="■"/>
            </a:pPr>
            <a:endParaRPr lang="nl-NL" sz="2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/>
              <a:t>Agenda 23 okt ‘s middags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395736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35C4-E6E4-452C-9316-77F9DACB6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80" y="434865"/>
            <a:ext cx="8520600" cy="572700"/>
          </a:xfrm>
        </p:spPr>
        <p:txBody>
          <a:bodyPr/>
          <a:lstStyle/>
          <a:p>
            <a:r>
              <a:rPr lang="nl-NL" b="1"/>
              <a:t>Workshop (tot 15:00 uur)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7A7F82-8A8D-4AE9-8423-87CAA00AE86C}"/>
              </a:ext>
            </a:extLst>
          </p:cNvPr>
          <p:cNvSpPr/>
          <p:nvPr/>
        </p:nvSpPr>
        <p:spPr>
          <a:xfrm>
            <a:off x="419100" y="1301175"/>
            <a:ext cx="85206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/>
              <a:t>Zoek een plek met je team. Verbeter de doelstelling, maak afspraken over samenwerking.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/>
              <a:t>Verzin epics, user story’s, taken, impedements.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/>
              <a:t>Issues in GitHub, de belangrijkste bovenaan (die het eerst opgepakt moet worden)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/>
              <a:t>Zet user story’s die opgepakt kunnen worden in “Ready for sprint”</a:t>
            </a:r>
          </a:p>
        </p:txBody>
      </p:sp>
    </p:spTree>
    <p:extLst>
      <p:ext uri="{BB962C8B-B14F-4D97-AF65-F5344CB8AC3E}">
        <p14:creationId xmlns:p14="http://schemas.microsoft.com/office/powerpoint/2010/main" val="2729049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35C4-E6E4-452C-9316-77F9DACB6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80" y="434865"/>
            <a:ext cx="8520600" cy="572700"/>
          </a:xfrm>
        </p:spPr>
        <p:txBody>
          <a:bodyPr/>
          <a:lstStyle/>
          <a:p>
            <a:r>
              <a:rPr lang="nl-NL" b="1"/>
              <a:t>Sprint planning (tot 15:45 uur)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7A7F82-8A8D-4AE9-8423-87CAA00AE86C}"/>
              </a:ext>
            </a:extLst>
          </p:cNvPr>
          <p:cNvSpPr/>
          <p:nvPr/>
        </p:nvSpPr>
        <p:spPr>
          <a:xfrm>
            <a:off x="419100" y="1301175"/>
            <a:ext cx="82423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/>
              <a:t>per team, uitleg over de user story’s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/>
              <a:t>Let uit waarom iets in ‘Ready for sprint’ zit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/>
              <a:t>als team slepen naar ‘To do Sprint 1’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32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1600"/>
          </a:p>
        </p:txBody>
      </p:sp>
    </p:spTree>
    <p:extLst>
      <p:ext uri="{BB962C8B-B14F-4D97-AF65-F5344CB8AC3E}">
        <p14:creationId xmlns:p14="http://schemas.microsoft.com/office/powerpoint/2010/main" val="1596131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3;p28"/>
          <p:cNvSpPr txBox="1"/>
          <p:nvPr/>
        </p:nvSpPr>
        <p:spPr>
          <a:xfrm>
            <a:off x="452950" y="1276325"/>
            <a:ext cx="5804810" cy="24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Clr>
                <a:srgbClr val="4376FC"/>
              </a:buClr>
              <a:buSzPts val="1400"/>
              <a:buFont typeface="Arial"/>
              <a:buChar char="■"/>
            </a:pPr>
            <a:r>
              <a:rPr lang="nl" sz="2000">
                <a:solidFill>
                  <a:schemeClr val="dk1"/>
                </a:solidFill>
              </a:rPr>
              <a:t>Teamopbouw</a:t>
            </a:r>
          </a:p>
          <a:p>
            <a:pPr marL="457200" indent="-317500">
              <a:buClr>
                <a:srgbClr val="4376FC"/>
              </a:buClr>
              <a:buSzPts val="1400"/>
              <a:buFont typeface="Arial"/>
              <a:buChar char="■"/>
            </a:pPr>
            <a:r>
              <a:rPr lang="nl-NL" sz="2000">
                <a:solidFill>
                  <a:schemeClr val="dk1"/>
                </a:solidFill>
              </a:rPr>
              <a:t>Start Sprint </a:t>
            </a:r>
            <a:endParaRPr lang="nl-NL" sz="20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76FC"/>
              </a:buClr>
              <a:buSzPts val="1400"/>
              <a:buChar char="■"/>
            </a:pPr>
            <a:r>
              <a:rPr lang="nl" sz="2000">
                <a:solidFill>
                  <a:schemeClr val="dk1"/>
                </a:solidFill>
              </a:rPr>
              <a:t>Delen</a:t>
            </a:r>
            <a:endParaRPr lang="nl" sz="20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76FC"/>
              </a:buClr>
              <a:buSzPts val="1400"/>
              <a:buChar char="■"/>
            </a:pPr>
            <a:r>
              <a:rPr lang="nl" sz="2000" dirty="0">
                <a:solidFill>
                  <a:schemeClr val="dk1"/>
                </a:solidFill>
              </a:rPr>
              <a:t>Focus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76FC"/>
              </a:buClr>
              <a:buSzPts val="1400"/>
              <a:buChar char="■"/>
            </a:pPr>
            <a:r>
              <a:rPr lang="nl" sz="2000" dirty="0">
                <a:solidFill>
                  <a:schemeClr val="dk1"/>
                </a:solidFill>
              </a:rPr>
              <a:t>Agile werken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76FC"/>
              </a:buClr>
              <a:buSzPts val="1400"/>
              <a:buChar char="■"/>
            </a:pPr>
            <a:r>
              <a:rPr lang="nl" sz="2000">
                <a:solidFill>
                  <a:schemeClr val="dk1"/>
                </a:solidFill>
              </a:rPr>
              <a:t>W</a:t>
            </a:r>
            <a:r>
              <a:rPr lang="nl-NL" sz="2000" dirty="0">
                <a:solidFill>
                  <a:schemeClr val="dk1"/>
                </a:solidFill>
              </a:rPr>
              <a:t>e</a:t>
            </a:r>
            <a:r>
              <a:rPr lang="nl" sz="2000" dirty="0">
                <a:solidFill>
                  <a:schemeClr val="dk1"/>
                </a:solidFill>
              </a:rPr>
              <a:t>rksessie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b="1" dirty="0"/>
              <a:t>Doel en resultaat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3731733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3;p28"/>
          <p:cNvSpPr txBox="1"/>
          <p:nvPr/>
        </p:nvSpPr>
        <p:spPr>
          <a:xfrm>
            <a:off x="452950" y="1276325"/>
            <a:ext cx="5804810" cy="24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76FC"/>
              </a:buClr>
              <a:buSzPts val="1400"/>
              <a:buChar char="■"/>
            </a:pPr>
            <a:r>
              <a:rPr lang="nl" sz="2000" dirty="0">
                <a:solidFill>
                  <a:schemeClr val="dk1"/>
                </a:solidFill>
              </a:rPr>
              <a:t>Is dat niet alleen!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76FC"/>
              </a:buClr>
              <a:buSzPts val="1400"/>
              <a:buChar char="■"/>
            </a:pPr>
            <a:r>
              <a:rPr lang="nl" sz="2000" dirty="0">
                <a:solidFill>
                  <a:schemeClr val="dk1"/>
                </a:solidFill>
              </a:rPr>
              <a:t>Business… gemeenten</a:t>
            </a:r>
          </a:p>
          <a:p>
            <a:pPr marL="457200" lvl="3" indent="-317500">
              <a:buClr>
                <a:srgbClr val="4376FC"/>
              </a:buClr>
              <a:buSzPts val="1400"/>
              <a:buChar char="■"/>
            </a:pPr>
            <a:r>
              <a:rPr lang="nl" sz="2000" dirty="0">
                <a:solidFill>
                  <a:schemeClr val="dk1"/>
                </a:solidFill>
              </a:rPr>
              <a:t>Concreet product met gebruiker centraal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76FC"/>
              </a:buClr>
              <a:buSzPts val="1400"/>
              <a:buChar char="■"/>
            </a:pPr>
            <a:r>
              <a:rPr lang="nl" sz="2000" dirty="0">
                <a:solidFill>
                  <a:schemeClr val="dk1"/>
                </a:solidFill>
              </a:rPr>
              <a:t>Common ground uitgangspunt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76FC"/>
              </a:buClr>
              <a:buSzPts val="1400"/>
              <a:buChar char="■"/>
            </a:pPr>
            <a:r>
              <a:rPr lang="nl" sz="2000" dirty="0">
                <a:solidFill>
                  <a:schemeClr val="dk1"/>
                </a:solidFill>
              </a:rPr>
              <a:t>(Iteratief) leertraject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76FC"/>
              </a:buClr>
              <a:buSzPts val="1400"/>
              <a:buChar char="■"/>
            </a:pPr>
            <a:endParaRPr lang="nl-NL" sz="2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b="1" dirty="0"/>
              <a:t>Productowner</a:t>
            </a:r>
            <a:endParaRPr lang="nl-NL" b="1" dirty="0"/>
          </a:p>
        </p:txBody>
      </p:sp>
      <p:sp>
        <p:nvSpPr>
          <p:cNvPr id="8" name="Tekstvak 7"/>
          <p:cNvSpPr txBox="1"/>
          <p:nvPr/>
        </p:nvSpPr>
        <p:spPr>
          <a:xfrm>
            <a:off x="405858" y="3363310"/>
            <a:ext cx="619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solidFill>
                  <a:srgbClr val="FF0000"/>
                </a:solidFill>
              </a:rPr>
              <a:t>We investeren in </a:t>
            </a:r>
            <a:r>
              <a:rPr lang="nl-NL" sz="2400" b="1" dirty="0">
                <a:solidFill>
                  <a:srgbClr val="FF0000"/>
                </a:solidFill>
              </a:rPr>
              <a:t>common ground</a:t>
            </a:r>
            <a:r>
              <a:rPr lang="nl-NL" sz="24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90944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68B8-C35D-4D3A-AE8F-A3B6B2E4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/>
              <a:t>Product visie</a:t>
            </a:r>
            <a:br>
              <a:rPr lang="nl-NL"/>
            </a:br>
            <a:endParaRPr lang="nl-NL"/>
          </a:p>
        </p:txBody>
      </p:sp>
      <p:sp>
        <p:nvSpPr>
          <p:cNvPr id="3" name="Google Shape;123;p28">
            <a:extLst>
              <a:ext uri="{FF2B5EF4-FFF2-40B4-BE49-F238E27FC236}">
                <a16:creationId xmlns:a16="http://schemas.microsoft.com/office/drawing/2014/main" id="{CBEFCC61-372E-4E92-80A2-B539EABC10DD}"/>
              </a:ext>
            </a:extLst>
          </p:cNvPr>
          <p:cNvSpPr txBox="1"/>
          <p:nvPr/>
        </p:nvSpPr>
        <p:spPr>
          <a:xfrm>
            <a:off x="808757" y="1017725"/>
            <a:ext cx="7526485" cy="304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-NL" sz="2000" b="1"/>
              <a:t>Product visie:</a:t>
            </a:r>
          </a:p>
          <a:p>
            <a:r>
              <a:rPr lang="nl-NL" sz="2000"/>
              <a:t>Een werkend trouwproces zo snel mogelijk gefaseerd in productie brengen bij 1 of meer gemeenten en daarbij zo min mogelijk concessies doen aan de Common Ground visie.</a:t>
            </a:r>
          </a:p>
          <a:p>
            <a:r>
              <a:rPr lang="nl-NL" sz="2000" b="1"/>
              <a:t>Doel:</a:t>
            </a:r>
          </a:p>
          <a:p>
            <a:r>
              <a:rPr lang="nl-NL" sz="2000"/>
              <a:t>Inwoners te ontlasten en faciliteren door ze in staat te stellen vanaf de bank hun huwelijk te regelen.</a:t>
            </a:r>
          </a:p>
          <a:p>
            <a:r>
              <a:rPr lang="nl-NL" sz="2000"/>
              <a:t>Backoffice van gemeenten die bij het huwelijksproces betrokken zijn, te ontlasten.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708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3;p28"/>
          <p:cNvSpPr txBox="1"/>
          <p:nvPr/>
        </p:nvSpPr>
        <p:spPr>
          <a:xfrm>
            <a:off x="452949" y="1276325"/>
            <a:ext cx="7526485" cy="24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Clr>
                <a:srgbClr val="4376FC"/>
              </a:buClr>
              <a:buSzPts val="1400"/>
              <a:buFont typeface="Arial"/>
              <a:buChar char="■"/>
            </a:pPr>
            <a:r>
              <a:rPr lang="nl-NL" sz="2000" dirty="0">
                <a:solidFill>
                  <a:schemeClr val="dk1"/>
                </a:solidFill>
              </a:rPr>
              <a:t>De mens centraal: wat wil de </a:t>
            </a:r>
            <a:r>
              <a:rPr lang="nl-NL" sz="2000" b="1" dirty="0">
                <a:solidFill>
                  <a:schemeClr val="dk1"/>
                </a:solidFill>
              </a:rPr>
              <a:t>klant</a:t>
            </a:r>
            <a:r>
              <a:rPr lang="nl-NL" sz="2000" dirty="0">
                <a:solidFill>
                  <a:schemeClr val="dk1"/>
                </a:solidFill>
              </a:rPr>
              <a:t> echt (of is het probleem van de klant) mét begrip voor de behoeften en motivaties van de mensen die </a:t>
            </a:r>
            <a:r>
              <a:rPr lang="nl-NL" sz="2000" b="1" dirty="0">
                <a:solidFill>
                  <a:schemeClr val="dk1"/>
                </a:solidFill>
              </a:rPr>
              <a:t>betrokken</a:t>
            </a:r>
            <a:r>
              <a:rPr lang="nl-NL" sz="2000" dirty="0">
                <a:solidFill>
                  <a:schemeClr val="dk1"/>
                </a:solidFill>
              </a:rPr>
              <a:t> zijn: medewerkers, klanten en toeleveranciers</a:t>
            </a:r>
          </a:p>
          <a:p>
            <a:pPr marL="457200" indent="-317500">
              <a:buClr>
                <a:srgbClr val="4376FC"/>
              </a:buClr>
              <a:buSzPts val="1400"/>
              <a:buFont typeface="Arial"/>
              <a:buChar char="■"/>
            </a:pPr>
            <a:r>
              <a:rPr lang="nl-NL" sz="2000" b="1" dirty="0">
                <a:solidFill>
                  <a:schemeClr val="dk1"/>
                </a:solidFill>
              </a:rPr>
              <a:t>Experimenteren</a:t>
            </a:r>
            <a:r>
              <a:rPr lang="nl-NL" sz="2000" dirty="0">
                <a:solidFill>
                  <a:schemeClr val="dk1"/>
                </a:solidFill>
              </a:rPr>
              <a:t>: leren, fouten maken, feedback, bijstellen…continue verbeteren</a:t>
            </a:r>
          </a:p>
          <a:p>
            <a:pPr marL="457200" indent="-317500">
              <a:buClr>
                <a:srgbClr val="4376FC"/>
              </a:buClr>
              <a:buSzPts val="1400"/>
              <a:buFont typeface="Arial"/>
              <a:buChar char="■"/>
            </a:pPr>
            <a:r>
              <a:rPr lang="nl-NL" sz="2000" b="1" dirty="0">
                <a:solidFill>
                  <a:schemeClr val="dk1"/>
                </a:solidFill>
              </a:rPr>
              <a:t>Gestructureerde</a:t>
            </a:r>
            <a:r>
              <a:rPr lang="nl-NL" sz="2000" dirty="0">
                <a:solidFill>
                  <a:schemeClr val="dk1"/>
                </a:solidFill>
              </a:rPr>
              <a:t> aanpak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76FC"/>
              </a:buClr>
              <a:buSzPts val="1400"/>
              <a:buChar char="■"/>
            </a:pPr>
            <a:endParaRPr lang="nl-NL" sz="2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b="1" dirty="0"/>
              <a:t>Design thinking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178649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 flipH="1">
            <a:off x="0" y="4325200"/>
            <a:ext cx="9144000" cy="818400"/>
          </a:xfrm>
          <a:prstGeom prst="snip1Rect">
            <a:avLst>
              <a:gd name="adj" fmla="val 50000"/>
            </a:avLst>
          </a:prstGeom>
          <a:solidFill>
            <a:srgbClr val="54D8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3;p28"/>
          <p:cNvSpPr txBox="1"/>
          <p:nvPr/>
        </p:nvSpPr>
        <p:spPr>
          <a:xfrm>
            <a:off x="452949" y="1276325"/>
            <a:ext cx="7526485" cy="24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76FC"/>
              </a:buClr>
              <a:buSzPts val="1400"/>
              <a:buChar char="■"/>
            </a:pPr>
            <a:endParaRPr lang="nl-NL" sz="2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nl" b="1" dirty="0"/>
              <a:t>Iteratief proces</a:t>
            </a:r>
            <a:endParaRPr lang="nl-NL" b="1" dirty="0"/>
          </a:p>
        </p:txBody>
      </p:sp>
      <p:pic>
        <p:nvPicPr>
          <p:cNvPr id="8" name="Google Shape;174;p37"/>
          <p:cNvPicPr preferRelativeResize="0"/>
          <p:nvPr/>
        </p:nvPicPr>
        <p:blipFill rotWithShape="1">
          <a:blip r:embed="rId3">
            <a:alphaModFix/>
          </a:blip>
          <a:srcRect l="8632" t="28082" r="38947" b="10000"/>
          <a:stretch/>
        </p:blipFill>
        <p:spPr>
          <a:xfrm>
            <a:off x="5326144" y="371377"/>
            <a:ext cx="3585543" cy="18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6;p37" descr="Afbeeldingsresultaat voor design thinki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379" y="977737"/>
            <a:ext cx="6924675" cy="3486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642129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1500</Words>
  <Application>Microsoft Office PowerPoint</Application>
  <PresentationFormat>On-screen Show (16:9)</PresentationFormat>
  <Paragraphs>297</Paragraphs>
  <Slides>41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Verdana</vt:lpstr>
      <vt:lpstr>Lucida Sans</vt:lpstr>
      <vt:lpstr>Northwood High</vt:lpstr>
      <vt:lpstr>Arial</vt:lpstr>
      <vt:lpstr>Calibri</vt:lpstr>
      <vt:lpstr>Simple Light</vt:lpstr>
      <vt:lpstr>PowerPoint Presentation</vt:lpstr>
      <vt:lpstr>Welkom!</vt:lpstr>
      <vt:lpstr>Agenda 23 okt ‘s morgens</vt:lpstr>
      <vt:lpstr>Agenda 23 okt ‘s middags</vt:lpstr>
      <vt:lpstr>Doel en resultaat</vt:lpstr>
      <vt:lpstr>Productowner</vt:lpstr>
      <vt:lpstr>Product visie </vt:lpstr>
      <vt:lpstr>Design thinking</vt:lpstr>
      <vt:lpstr>Iteratief proces</vt:lpstr>
      <vt:lpstr>Vooral op weg gaan… en doen! </vt:lpstr>
      <vt:lpstr>Voor én met het bruidspaar!</vt:lpstr>
      <vt:lpstr>PowerPoint Presentation</vt:lpstr>
      <vt:lpstr>PowerPoint Presentation</vt:lpstr>
      <vt:lpstr>Backoffice wordt ontlast!</vt:lpstr>
      <vt:lpstr>Volgens Common Ground!</vt:lpstr>
      <vt:lpstr>Common Ground</vt:lpstr>
      <vt:lpstr>PowerPoint Presentation</vt:lpstr>
      <vt:lpstr>Common Ground  - Miroslaw Balka (1958, Polen)</vt:lpstr>
      <vt:lpstr>PowerPoint Presentation</vt:lpstr>
      <vt:lpstr>PowerPoint Presentation</vt:lpstr>
      <vt:lpstr>PowerPoint Presentation</vt:lpstr>
      <vt:lpstr>PowerPoint Presentation</vt:lpstr>
      <vt:lpstr>Gebruikers UX designers BPMN experts architecten ontwikkelaars leveranciers scrummaster</vt:lpstr>
      <vt:lpstr>Agenda 23 okt ‘s morgens</vt:lpstr>
      <vt:lpstr>Agenda 23 okt ‘s middags</vt:lpstr>
      <vt:lpstr>Project – doe-team’s</vt:lpstr>
      <vt:lpstr>PowerPoint Presentation</vt:lpstr>
      <vt:lpstr>UX-team</vt:lpstr>
      <vt:lpstr>Procesteam</vt:lpstr>
      <vt:lpstr>Techniekteam</vt:lpstr>
      <vt:lpstr>Implementatieteam</vt:lpstr>
      <vt:lpstr>Project – Regiegroep</vt:lpstr>
      <vt:lpstr>PowerPoint Presentation</vt:lpstr>
      <vt:lpstr>Scrum in 5 minuten</vt:lpstr>
      <vt:lpstr>Verticaal slicen</vt:lpstr>
      <vt:lpstr>Voorstel planning</vt:lpstr>
      <vt:lpstr>Voorstel Planning</vt:lpstr>
      <vt:lpstr>GitHub</vt:lpstr>
      <vt:lpstr>Tooling</vt:lpstr>
      <vt:lpstr>Workshop (tot 15:00 uur)</vt:lpstr>
      <vt:lpstr>Sprint planning (tot 15:45 uur)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Belt, Kunera van den</dc:creator>
  <cp:lastModifiedBy>Jan Willem Kooi</cp:lastModifiedBy>
  <cp:revision>48</cp:revision>
  <cp:lastPrinted>2019-06-26T15:02:21Z</cp:lastPrinted>
  <dcterms:modified xsi:type="dcterms:W3CDTF">2019-10-23T10:02:28Z</dcterms:modified>
</cp:coreProperties>
</file>